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59" r:id="rId6"/>
    <p:sldId id="260" r:id="rId7"/>
    <p:sldId id="270" r:id="rId8"/>
    <p:sldId id="271" r:id="rId9"/>
    <p:sldId id="261" r:id="rId10"/>
    <p:sldId id="264" r:id="rId11"/>
    <p:sldId id="265" r:id="rId12"/>
    <p:sldId id="262" r:id="rId13"/>
    <p:sldId id="266" r:id="rId14"/>
    <p:sldId id="267" r:id="rId15"/>
    <p:sldId id="268" r:id="rId16"/>
  </p:sldIdLst>
  <p:sldSz cx="18288000" cy="10287000"/>
  <p:notesSz cx="6858000" cy="9144000"/>
  <p:embeddedFontLst>
    <p:embeddedFont>
      <p:font typeface="Glacial Indifference" panose="020B0604020202020204" charset="0"/>
      <p:regular r:id="rId17"/>
    </p:embeddedFont>
    <p:embeddedFont>
      <p:font typeface="Glacial Indifference Bold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87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21-Aug-24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21-Aug-24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21-Aug-24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21-Aug-24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21-Aug-24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21-Aug-24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21-Aug-24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21-Aug-24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21-Aug-24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21-Aug-24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21-Aug-24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21-Aug-24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5.svg"/><Relationship Id="rId7" Type="http://schemas.openxmlformats.org/officeDocument/2006/relationships/image" Target="../media/image21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5.svg"/><Relationship Id="rId7" Type="http://schemas.openxmlformats.org/officeDocument/2006/relationships/image" Target="../media/image21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5.svg"/><Relationship Id="rId7" Type="http://schemas.openxmlformats.org/officeDocument/2006/relationships/image" Target="../media/image21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9.svg"/><Relationship Id="rId7" Type="http://schemas.openxmlformats.org/officeDocument/2006/relationships/image" Target="../media/image43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9.svg"/><Relationship Id="rId7" Type="http://schemas.openxmlformats.org/officeDocument/2006/relationships/image" Target="../media/image43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svg"/><Relationship Id="rId7" Type="http://schemas.openxmlformats.org/officeDocument/2006/relationships/image" Target="../media/image49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svg"/><Relationship Id="rId4" Type="http://schemas.openxmlformats.org/officeDocument/2006/relationships/image" Target="../media/image46.png"/><Relationship Id="rId9" Type="http://schemas.openxmlformats.org/officeDocument/2006/relationships/image" Target="../media/image51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18" Type="http://schemas.openxmlformats.org/officeDocument/2006/relationships/image" Target="../media/image2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10" Type="http://schemas.openxmlformats.org/officeDocument/2006/relationships/image" Target="../media/image14.png"/><Relationship Id="rId19" Type="http://schemas.openxmlformats.org/officeDocument/2006/relationships/image" Target="../media/image23.sv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18" Type="http://schemas.openxmlformats.org/officeDocument/2006/relationships/image" Target="../media/image2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10" Type="http://schemas.openxmlformats.org/officeDocument/2006/relationships/image" Target="../media/image14.png"/><Relationship Id="rId19" Type="http://schemas.openxmlformats.org/officeDocument/2006/relationships/image" Target="../media/image23.sv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18" Type="http://schemas.openxmlformats.org/officeDocument/2006/relationships/image" Target="../media/image22.png"/><Relationship Id="rId3" Type="http://schemas.openxmlformats.org/officeDocument/2006/relationships/image" Target="../media/image7.svg"/><Relationship Id="rId21" Type="http://schemas.openxmlformats.org/officeDocument/2006/relationships/image" Target="../media/image24.pn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10" Type="http://schemas.openxmlformats.org/officeDocument/2006/relationships/image" Target="../media/image14.png"/><Relationship Id="rId19" Type="http://schemas.openxmlformats.org/officeDocument/2006/relationships/image" Target="../media/image23.sv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18" Type="http://schemas.openxmlformats.org/officeDocument/2006/relationships/image" Target="../media/image2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10" Type="http://schemas.openxmlformats.org/officeDocument/2006/relationships/image" Target="../media/image14.png"/><Relationship Id="rId19" Type="http://schemas.openxmlformats.org/officeDocument/2006/relationships/image" Target="../media/image23.sv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939515" y="6668606"/>
            <a:ext cx="5348485" cy="3618394"/>
            <a:chOff x="0" y="0"/>
            <a:chExt cx="1408655" cy="9529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08655" cy="952993"/>
            </a:xfrm>
            <a:custGeom>
              <a:avLst/>
              <a:gdLst/>
              <a:ahLst/>
              <a:cxnLst/>
              <a:rect l="l" t="t" r="r" b="b"/>
              <a:pathLst>
                <a:path w="1408655" h="952993">
                  <a:moveTo>
                    <a:pt x="0" y="0"/>
                  </a:moveTo>
                  <a:lnTo>
                    <a:pt x="1408655" y="0"/>
                  </a:lnTo>
                  <a:lnTo>
                    <a:pt x="1408655" y="952993"/>
                  </a:lnTo>
                  <a:lnTo>
                    <a:pt x="0" y="952993"/>
                  </a:lnTo>
                  <a:close/>
                </a:path>
              </a:pathLst>
            </a:custGeom>
            <a:solidFill>
              <a:srgbClr val="E4E4E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408655" cy="9910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6183514" y="2901658"/>
            <a:ext cx="1327633" cy="1327633"/>
          </a:xfrm>
          <a:custGeom>
            <a:avLst/>
            <a:gdLst/>
            <a:ahLst/>
            <a:cxnLst/>
            <a:rect l="l" t="t" r="r" b="b"/>
            <a:pathLst>
              <a:path w="1327633" h="1327633">
                <a:moveTo>
                  <a:pt x="0" y="0"/>
                </a:moveTo>
                <a:lnTo>
                  <a:pt x="1327633" y="0"/>
                </a:lnTo>
                <a:lnTo>
                  <a:pt x="1327633" y="1327633"/>
                </a:lnTo>
                <a:lnTo>
                  <a:pt x="0" y="13276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747072" y="-2408128"/>
            <a:ext cx="5973602" cy="5973602"/>
          </a:xfrm>
          <a:custGeom>
            <a:avLst/>
            <a:gdLst/>
            <a:ahLst/>
            <a:cxnLst/>
            <a:rect l="l" t="t" r="r" b="b"/>
            <a:pathLst>
              <a:path w="5973602" h="5973602">
                <a:moveTo>
                  <a:pt x="0" y="0"/>
                </a:moveTo>
                <a:lnTo>
                  <a:pt x="5973602" y="0"/>
                </a:lnTo>
                <a:lnTo>
                  <a:pt x="5973602" y="5973602"/>
                </a:lnTo>
                <a:lnTo>
                  <a:pt x="0" y="59736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5351247" y="4400741"/>
            <a:ext cx="803180" cy="742759"/>
            <a:chOff x="0" y="0"/>
            <a:chExt cx="211537" cy="19562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1537" cy="195624"/>
            </a:xfrm>
            <a:custGeom>
              <a:avLst/>
              <a:gdLst/>
              <a:ahLst/>
              <a:cxnLst/>
              <a:rect l="l" t="t" r="r" b="b"/>
              <a:pathLst>
                <a:path w="211537" h="195624">
                  <a:moveTo>
                    <a:pt x="0" y="0"/>
                  </a:moveTo>
                  <a:lnTo>
                    <a:pt x="211537" y="0"/>
                  </a:lnTo>
                  <a:lnTo>
                    <a:pt x="211537" y="195624"/>
                  </a:lnTo>
                  <a:lnTo>
                    <a:pt x="0" y="195624"/>
                  </a:lnTo>
                  <a:close/>
                </a:path>
              </a:pathLst>
            </a:custGeom>
            <a:solidFill>
              <a:srgbClr val="5DA295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11537" cy="2337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0" y="0"/>
            <a:ext cx="619741" cy="2934068"/>
            <a:chOff x="0" y="0"/>
            <a:chExt cx="163224" cy="77275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63224" cy="772759"/>
            </a:xfrm>
            <a:custGeom>
              <a:avLst/>
              <a:gdLst/>
              <a:ahLst/>
              <a:cxnLst/>
              <a:rect l="l" t="t" r="r" b="b"/>
              <a:pathLst>
                <a:path w="163224" h="772759">
                  <a:moveTo>
                    <a:pt x="0" y="0"/>
                  </a:moveTo>
                  <a:lnTo>
                    <a:pt x="163224" y="0"/>
                  </a:lnTo>
                  <a:lnTo>
                    <a:pt x="163224" y="772759"/>
                  </a:lnTo>
                  <a:lnTo>
                    <a:pt x="0" y="772759"/>
                  </a:lnTo>
                  <a:close/>
                </a:path>
              </a:pathLst>
            </a:custGeom>
            <a:solidFill>
              <a:srgbClr val="5DA295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163224" cy="8108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0" y="2933707"/>
            <a:ext cx="619741" cy="1004046"/>
            <a:chOff x="0" y="0"/>
            <a:chExt cx="163224" cy="26444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63224" cy="264440"/>
            </a:xfrm>
            <a:custGeom>
              <a:avLst/>
              <a:gdLst/>
              <a:ahLst/>
              <a:cxnLst/>
              <a:rect l="l" t="t" r="r" b="b"/>
              <a:pathLst>
                <a:path w="163224" h="264440">
                  <a:moveTo>
                    <a:pt x="0" y="0"/>
                  </a:moveTo>
                  <a:lnTo>
                    <a:pt x="163224" y="0"/>
                  </a:lnTo>
                  <a:lnTo>
                    <a:pt x="163224" y="264440"/>
                  </a:lnTo>
                  <a:lnTo>
                    <a:pt x="0" y="264440"/>
                  </a:lnTo>
                  <a:close/>
                </a:path>
              </a:pathLst>
            </a:custGeom>
            <a:solidFill>
              <a:srgbClr val="BFDDD2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163224" cy="3025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0" y="6668606"/>
            <a:ext cx="12939515" cy="3618394"/>
            <a:chOff x="0" y="0"/>
            <a:chExt cx="3407938" cy="95299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407938" cy="952993"/>
            </a:xfrm>
            <a:custGeom>
              <a:avLst/>
              <a:gdLst/>
              <a:ahLst/>
              <a:cxnLst/>
              <a:rect l="l" t="t" r="r" b="b"/>
              <a:pathLst>
                <a:path w="3407938" h="952993">
                  <a:moveTo>
                    <a:pt x="0" y="0"/>
                  </a:moveTo>
                  <a:lnTo>
                    <a:pt x="3407938" y="0"/>
                  </a:lnTo>
                  <a:lnTo>
                    <a:pt x="3407938" y="952993"/>
                  </a:lnTo>
                  <a:lnTo>
                    <a:pt x="0" y="952993"/>
                  </a:lnTo>
                  <a:close/>
                </a:path>
              </a:pathLst>
            </a:custGeom>
            <a:solidFill>
              <a:srgbClr val="5DA295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3407938" cy="9910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967885" y="7117855"/>
            <a:ext cx="143103" cy="2691310"/>
            <a:chOff x="0" y="0"/>
            <a:chExt cx="37690" cy="70882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90" cy="708822"/>
            </a:xfrm>
            <a:custGeom>
              <a:avLst/>
              <a:gdLst/>
              <a:ahLst/>
              <a:cxnLst/>
              <a:rect l="l" t="t" r="r" b="b"/>
              <a:pathLst>
                <a:path w="37690" h="708822">
                  <a:moveTo>
                    <a:pt x="0" y="0"/>
                  </a:moveTo>
                  <a:lnTo>
                    <a:pt x="37690" y="0"/>
                  </a:lnTo>
                  <a:lnTo>
                    <a:pt x="37690" y="708822"/>
                  </a:lnTo>
                  <a:lnTo>
                    <a:pt x="0" y="708822"/>
                  </a:lnTo>
                  <a:close/>
                </a:path>
              </a:pathLst>
            </a:custGeom>
            <a:solidFill>
              <a:srgbClr val="BFDDD2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90" cy="7469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13872442" y="8088191"/>
            <a:ext cx="3638705" cy="1471734"/>
          </a:xfrm>
          <a:custGeom>
            <a:avLst/>
            <a:gdLst/>
            <a:ahLst/>
            <a:cxnLst/>
            <a:rect l="l" t="t" r="r" b="b"/>
            <a:pathLst>
              <a:path w="3638705" h="1471734">
                <a:moveTo>
                  <a:pt x="0" y="0"/>
                </a:moveTo>
                <a:lnTo>
                  <a:pt x="3638705" y="0"/>
                </a:lnTo>
                <a:lnTo>
                  <a:pt x="3638705" y="1471734"/>
                </a:lnTo>
                <a:lnTo>
                  <a:pt x="0" y="147173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1957285" y="2586546"/>
            <a:ext cx="12927906" cy="3304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980"/>
              </a:lnSpc>
            </a:pPr>
            <a:r>
              <a:rPr lang="en-US" sz="11000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PASCASARJANA</a:t>
            </a:r>
          </a:p>
          <a:p>
            <a:pPr algn="l">
              <a:lnSpc>
                <a:spcPts val="12980"/>
              </a:lnSpc>
            </a:pPr>
            <a:r>
              <a:rPr lang="en-US" sz="11000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IAIN PAREPARE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967885" y="1341590"/>
            <a:ext cx="8718655" cy="936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99"/>
              </a:lnSpc>
            </a:pPr>
            <a:r>
              <a:rPr lang="en-US" sz="5499" spc="439">
                <a:solidFill>
                  <a:srgbClr val="5DA295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RAPAT AKADEMIK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661287" y="9172575"/>
            <a:ext cx="5056886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002049" y="6833950"/>
            <a:ext cx="5973602" cy="5973602"/>
          </a:xfrm>
          <a:custGeom>
            <a:avLst/>
            <a:gdLst/>
            <a:ahLst/>
            <a:cxnLst/>
            <a:rect l="l" t="t" r="r" b="b"/>
            <a:pathLst>
              <a:path w="5973602" h="5973602">
                <a:moveTo>
                  <a:pt x="0" y="0"/>
                </a:moveTo>
                <a:lnTo>
                  <a:pt x="5973601" y="0"/>
                </a:lnTo>
                <a:lnTo>
                  <a:pt x="5973601" y="5973602"/>
                </a:lnTo>
                <a:lnTo>
                  <a:pt x="0" y="59736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10073435"/>
            <a:ext cx="18288000" cy="213565"/>
            <a:chOff x="0" y="0"/>
            <a:chExt cx="4816593" cy="562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56248"/>
            </a:xfrm>
            <a:custGeom>
              <a:avLst/>
              <a:gdLst/>
              <a:ahLst/>
              <a:cxnLst/>
              <a:rect l="l" t="t" r="r" b="b"/>
              <a:pathLst>
                <a:path w="4816592" h="56248">
                  <a:moveTo>
                    <a:pt x="0" y="0"/>
                  </a:moveTo>
                  <a:lnTo>
                    <a:pt x="4816592" y="0"/>
                  </a:lnTo>
                  <a:lnTo>
                    <a:pt x="4816592" y="56248"/>
                  </a:lnTo>
                  <a:lnTo>
                    <a:pt x="0" y="56248"/>
                  </a:lnTo>
                  <a:close/>
                </a:path>
              </a:pathLst>
            </a:custGeom>
            <a:solidFill>
              <a:srgbClr val="5DA295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593" cy="94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213565"/>
            <a:chOff x="0" y="0"/>
            <a:chExt cx="4816593" cy="5624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56248"/>
            </a:xfrm>
            <a:custGeom>
              <a:avLst/>
              <a:gdLst/>
              <a:ahLst/>
              <a:cxnLst/>
              <a:rect l="l" t="t" r="r" b="b"/>
              <a:pathLst>
                <a:path w="4816592" h="56248">
                  <a:moveTo>
                    <a:pt x="0" y="0"/>
                  </a:moveTo>
                  <a:lnTo>
                    <a:pt x="4816592" y="0"/>
                  </a:lnTo>
                  <a:lnTo>
                    <a:pt x="4816592" y="56248"/>
                  </a:lnTo>
                  <a:lnTo>
                    <a:pt x="0" y="56248"/>
                  </a:lnTo>
                  <a:close/>
                </a:path>
              </a:pathLst>
            </a:custGeom>
            <a:solidFill>
              <a:srgbClr val="BFDDD2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816593" cy="94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AutoShape 9"/>
          <p:cNvSpPr/>
          <p:nvPr/>
        </p:nvSpPr>
        <p:spPr>
          <a:xfrm>
            <a:off x="7060245" y="4213907"/>
            <a:ext cx="11329315" cy="0"/>
          </a:xfrm>
          <a:prstGeom prst="line">
            <a:avLst/>
          </a:prstGeom>
          <a:ln w="38100" cap="flat">
            <a:solidFill>
              <a:srgbClr val="5DA29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7060245" y="5734674"/>
            <a:ext cx="11329315" cy="0"/>
          </a:xfrm>
          <a:prstGeom prst="line">
            <a:avLst/>
          </a:prstGeom>
          <a:ln w="38100" cap="flat">
            <a:solidFill>
              <a:srgbClr val="5DA29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7060245" y="7255441"/>
            <a:ext cx="11329315" cy="0"/>
          </a:xfrm>
          <a:prstGeom prst="line">
            <a:avLst/>
          </a:prstGeom>
          <a:ln w="38100" cap="flat">
            <a:solidFill>
              <a:srgbClr val="5DA29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Freeform 12"/>
          <p:cNvSpPr/>
          <p:nvPr/>
        </p:nvSpPr>
        <p:spPr>
          <a:xfrm>
            <a:off x="4138092" y="6650005"/>
            <a:ext cx="1210872" cy="1210872"/>
          </a:xfrm>
          <a:custGeom>
            <a:avLst/>
            <a:gdLst/>
            <a:ahLst/>
            <a:cxnLst/>
            <a:rect l="l" t="t" r="r" b="b"/>
            <a:pathLst>
              <a:path w="1210872" h="1210872">
                <a:moveTo>
                  <a:pt x="0" y="0"/>
                </a:moveTo>
                <a:lnTo>
                  <a:pt x="1210872" y="0"/>
                </a:lnTo>
                <a:lnTo>
                  <a:pt x="1210872" y="1210872"/>
                </a:lnTo>
                <a:lnTo>
                  <a:pt x="0" y="12108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6564000" y="8834437"/>
            <a:ext cx="955170" cy="762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299"/>
              </a:lnSpc>
            </a:pPr>
            <a:r>
              <a:rPr lang="en-US" sz="4499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03</a:t>
            </a:r>
          </a:p>
        </p:txBody>
      </p:sp>
      <p:sp>
        <p:nvSpPr>
          <p:cNvPr id="14" name="AutoShape 14"/>
          <p:cNvSpPr/>
          <p:nvPr/>
        </p:nvSpPr>
        <p:spPr>
          <a:xfrm>
            <a:off x="16564000" y="8877554"/>
            <a:ext cx="0" cy="761492"/>
          </a:xfrm>
          <a:prstGeom prst="line">
            <a:avLst/>
          </a:prstGeom>
          <a:ln w="95250" cap="flat">
            <a:solidFill>
              <a:srgbClr val="5DA29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Freeform 15"/>
          <p:cNvSpPr/>
          <p:nvPr/>
        </p:nvSpPr>
        <p:spPr>
          <a:xfrm>
            <a:off x="16893853" y="567841"/>
            <a:ext cx="1082627" cy="1082627"/>
          </a:xfrm>
          <a:custGeom>
            <a:avLst/>
            <a:gdLst/>
            <a:ahLst/>
            <a:cxnLst/>
            <a:rect l="l" t="t" r="r" b="b"/>
            <a:pathLst>
              <a:path w="1082627" h="1082627">
                <a:moveTo>
                  <a:pt x="0" y="0"/>
                </a:moveTo>
                <a:lnTo>
                  <a:pt x="1082626" y="0"/>
                </a:lnTo>
                <a:lnTo>
                  <a:pt x="1082626" y="1082627"/>
                </a:lnTo>
                <a:lnTo>
                  <a:pt x="0" y="10826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708719" y="512588"/>
            <a:ext cx="2552065" cy="1032225"/>
          </a:xfrm>
          <a:custGeom>
            <a:avLst/>
            <a:gdLst/>
            <a:ahLst/>
            <a:cxnLst/>
            <a:rect l="l" t="t" r="r" b="b"/>
            <a:pathLst>
              <a:path w="2552065" h="1032225">
                <a:moveTo>
                  <a:pt x="0" y="0"/>
                </a:moveTo>
                <a:lnTo>
                  <a:pt x="2552065" y="0"/>
                </a:lnTo>
                <a:lnTo>
                  <a:pt x="2552065" y="1032224"/>
                </a:lnTo>
                <a:lnTo>
                  <a:pt x="0" y="103222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2674186" y="2350683"/>
            <a:ext cx="12939628" cy="4538162"/>
          </a:xfrm>
          <a:custGeom>
            <a:avLst/>
            <a:gdLst/>
            <a:ahLst/>
            <a:cxnLst/>
            <a:rect l="l" t="t" r="r" b="b"/>
            <a:pathLst>
              <a:path w="12939628" h="4538162">
                <a:moveTo>
                  <a:pt x="0" y="0"/>
                </a:moveTo>
                <a:lnTo>
                  <a:pt x="12939628" y="0"/>
                </a:lnTo>
                <a:lnTo>
                  <a:pt x="12939628" y="4538162"/>
                </a:lnTo>
                <a:lnTo>
                  <a:pt x="0" y="453816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15003" r="-15003"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1429915" y="8963025"/>
            <a:ext cx="4752692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 spc="30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RAPAT AKADEMIK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002049" y="6833950"/>
            <a:ext cx="5973602" cy="5973602"/>
          </a:xfrm>
          <a:custGeom>
            <a:avLst/>
            <a:gdLst/>
            <a:ahLst/>
            <a:cxnLst/>
            <a:rect l="l" t="t" r="r" b="b"/>
            <a:pathLst>
              <a:path w="5973602" h="5973602">
                <a:moveTo>
                  <a:pt x="0" y="0"/>
                </a:moveTo>
                <a:lnTo>
                  <a:pt x="5973601" y="0"/>
                </a:lnTo>
                <a:lnTo>
                  <a:pt x="5973601" y="5973602"/>
                </a:lnTo>
                <a:lnTo>
                  <a:pt x="0" y="59736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10073435"/>
            <a:ext cx="18288000" cy="213565"/>
            <a:chOff x="0" y="0"/>
            <a:chExt cx="4816593" cy="562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56248"/>
            </a:xfrm>
            <a:custGeom>
              <a:avLst/>
              <a:gdLst/>
              <a:ahLst/>
              <a:cxnLst/>
              <a:rect l="l" t="t" r="r" b="b"/>
              <a:pathLst>
                <a:path w="4816592" h="56248">
                  <a:moveTo>
                    <a:pt x="0" y="0"/>
                  </a:moveTo>
                  <a:lnTo>
                    <a:pt x="4816592" y="0"/>
                  </a:lnTo>
                  <a:lnTo>
                    <a:pt x="4816592" y="56248"/>
                  </a:lnTo>
                  <a:lnTo>
                    <a:pt x="0" y="56248"/>
                  </a:lnTo>
                  <a:close/>
                </a:path>
              </a:pathLst>
            </a:custGeom>
            <a:solidFill>
              <a:srgbClr val="5DA295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593" cy="94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213565"/>
            <a:chOff x="0" y="0"/>
            <a:chExt cx="4816593" cy="5624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56248"/>
            </a:xfrm>
            <a:custGeom>
              <a:avLst/>
              <a:gdLst/>
              <a:ahLst/>
              <a:cxnLst/>
              <a:rect l="l" t="t" r="r" b="b"/>
              <a:pathLst>
                <a:path w="4816592" h="56248">
                  <a:moveTo>
                    <a:pt x="0" y="0"/>
                  </a:moveTo>
                  <a:lnTo>
                    <a:pt x="4816592" y="0"/>
                  </a:lnTo>
                  <a:lnTo>
                    <a:pt x="4816592" y="56248"/>
                  </a:lnTo>
                  <a:lnTo>
                    <a:pt x="0" y="56248"/>
                  </a:lnTo>
                  <a:close/>
                </a:path>
              </a:pathLst>
            </a:custGeom>
            <a:solidFill>
              <a:srgbClr val="BFDDD2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816593" cy="94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AutoShape 9"/>
          <p:cNvSpPr/>
          <p:nvPr/>
        </p:nvSpPr>
        <p:spPr>
          <a:xfrm>
            <a:off x="7060245" y="4213907"/>
            <a:ext cx="11329315" cy="0"/>
          </a:xfrm>
          <a:prstGeom prst="line">
            <a:avLst/>
          </a:prstGeom>
          <a:ln w="38100" cap="flat">
            <a:solidFill>
              <a:srgbClr val="5DA29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7060245" y="5734674"/>
            <a:ext cx="11329315" cy="0"/>
          </a:xfrm>
          <a:prstGeom prst="line">
            <a:avLst/>
          </a:prstGeom>
          <a:ln w="38100" cap="flat">
            <a:solidFill>
              <a:srgbClr val="5DA29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7060245" y="7255441"/>
            <a:ext cx="11329315" cy="0"/>
          </a:xfrm>
          <a:prstGeom prst="line">
            <a:avLst/>
          </a:prstGeom>
          <a:ln w="38100" cap="flat">
            <a:solidFill>
              <a:srgbClr val="5DA29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Freeform 12"/>
          <p:cNvSpPr/>
          <p:nvPr/>
        </p:nvSpPr>
        <p:spPr>
          <a:xfrm>
            <a:off x="4138092" y="6650005"/>
            <a:ext cx="1210872" cy="1210872"/>
          </a:xfrm>
          <a:custGeom>
            <a:avLst/>
            <a:gdLst/>
            <a:ahLst/>
            <a:cxnLst/>
            <a:rect l="l" t="t" r="r" b="b"/>
            <a:pathLst>
              <a:path w="1210872" h="1210872">
                <a:moveTo>
                  <a:pt x="0" y="0"/>
                </a:moveTo>
                <a:lnTo>
                  <a:pt x="1210872" y="0"/>
                </a:lnTo>
                <a:lnTo>
                  <a:pt x="1210872" y="1210872"/>
                </a:lnTo>
                <a:lnTo>
                  <a:pt x="0" y="12108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6564000" y="8834437"/>
            <a:ext cx="955170" cy="762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299"/>
              </a:lnSpc>
            </a:pPr>
            <a:r>
              <a:rPr lang="en-US" sz="4499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03</a:t>
            </a:r>
          </a:p>
        </p:txBody>
      </p:sp>
      <p:sp>
        <p:nvSpPr>
          <p:cNvPr id="14" name="AutoShape 14"/>
          <p:cNvSpPr/>
          <p:nvPr/>
        </p:nvSpPr>
        <p:spPr>
          <a:xfrm>
            <a:off x="16564000" y="8877554"/>
            <a:ext cx="0" cy="761492"/>
          </a:xfrm>
          <a:prstGeom prst="line">
            <a:avLst/>
          </a:prstGeom>
          <a:ln w="95250" cap="flat">
            <a:solidFill>
              <a:srgbClr val="5DA29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Freeform 15"/>
          <p:cNvSpPr/>
          <p:nvPr/>
        </p:nvSpPr>
        <p:spPr>
          <a:xfrm>
            <a:off x="16893853" y="567841"/>
            <a:ext cx="1082627" cy="1082627"/>
          </a:xfrm>
          <a:custGeom>
            <a:avLst/>
            <a:gdLst/>
            <a:ahLst/>
            <a:cxnLst/>
            <a:rect l="l" t="t" r="r" b="b"/>
            <a:pathLst>
              <a:path w="1082627" h="1082627">
                <a:moveTo>
                  <a:pt x="0" y="0"/>
                </a:moveTo>
                <a:lnTo>
                  <a:pt x="1082626" y="0"/>
                </a:lnTo>
                <a:lnTo>
                  <a:pt x="1082626" y="1082627"/>
                </a:lnTo>
                <a:lnTo>
                  <a:pt x="0" y="10826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708719" y="512588"/>
            <a:ext cx="2552065" cy="1032225"/>
          </a:xfrm>
          <a:custGeom>
            <a:avLst/>
            <a:gdLst/>
            <a:ahLst/>
            <a:cxnLst/>
            <a:rect l="l" t="t" r="r" b="b"/>
            <a:pathLst>
              <a:path w="2552065" h="1032225">
                <a:moveTo>
                  <a:pt x="0" y="0"/>
                </a:moveTo>
                <a:lnTo>
                  <a:pt x="2552065" y="0"/>
                </a:lnTo>
                <a:lnTo>
                  <a:pt x="2552065" y="1032224"/>
                </a:lnTo>
                <a:lnTo>
                  <a:pt x="0" y="103222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2630593" y="1304469"/>
            <a:ext cx="14410992" cy="5520583"/>
          </a:xfrm>
          <a:custGeom>
            <a:avLst/>
            <a:gdLst/>
            <a:ahLst/>
            <a:cxnLst/>
            <a:rect l="l" t="t" r="r" b="b"/>
            <a:pathLst>
              <a:path w="14410992" h="5520583">
                <a:moveTo>
                  <a:pt x="0" y="0"/>
                </a:moveTo>
                <a:lnTo>
                  <a:pt x="14410992" y="0"/>
                </a:lnTo>
                <a:lnTo>
                  <a:pt x="14410992" y="5520583"/>
                </a:lnTo>
                <a:lnTo>
                  <a:pt x="0" y="552058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29022" r="-24643" b="-3559"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1429915" y="8963025"/>
            <a:ext cx="4752692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 spc="30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RAPAT AKADEMIK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002049" y="6833950"/>
            <a:ext cx="5973602" cy="5973602"/>
          </a:xfrm>
          <a:custGeom>
            <a:avLst/>
            <a:gdLst/>
            <a:ahLst/>
            <a:cxnLst/>
            <a:rect l="l" t="t" r="r" b="b"/>
            <a:pathLst>
              <a:path w="5973602" h="5973602">
                <a:moveTo>
                  <a:pt x="0" y="0"/>
                </a:moveTo>
                <a:lnTo>
                  <a:pt x="5973601" y="0"/>
                </a:lnTo>
                <a:lnTo>
                  <a:pt x="5973601" y="5973602"/>
                </a:lnTo>
                <a:lnTo>
                  <a:pt x="0" y="59736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10073435"/>
            <a:ext cx="18288000" cy="213565"/>
            <a:chOff x="0" y="0"/>
            <a:chExt cx="4816593" cy="562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56248"/>
            </a:xfrm>
            <a:custGeom>
              <a:avLst/>
              <a:gdLst/>
              <a:ahLst/>
              <a:cxnLst/>
              <a:rect l="l" t="t" r="r" b="b"/>
              <a:pathLst>
                <a:path w="4816592" h="56248">
                  <a:moveTo>
                    <a:pt x="0" y="0"/>
                  </a:moveTo>
                  <a:lnTo>
                    <a:pt x="4816592" y="0"/>
                  </a:lnTo>
                  <a:lnTo>
                    <a:pt x="4816592" y="56248"/>
                  </a:lnTo>
                  <a:lnTo>
                    <a:pt x="0" y="56248"/>
                  </a:lnTo>
                  <a:close/>
                </a:path>
              </a:pathLst>
            </a:custGeom>
            <a:solidFill>
              <a:srgbClr val="5DA295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593" cy="94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213565"/>
            <a:chOff x="0" y="0"/>
            <a:chExt cx="4816593" cy="5624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56248"/>
            </a:xfrm>
            <a:custGeom>
              <a:avLst/>
              <a:gdLst/>
              <a:ahLst/>
              <a:cxnLst/>
              <a:rect l="l" t="t" r="r" b="b"/>
              <a:pathLst>
                <a:path w="4816592" h="56248">
                  <a:moveTo>
                    <a:pt x="0" y="0"/>
                  </a:moveTo>
                  <a:lnTo>
                    <a:pt x="4816592" y="0"/>
                  </a:lnTo>
                  <a:lnTo>
                    <a:pt x="4816592" y="56248"/>
                  </a:lnTo>
                  <a:lnTo>
                    <a:pt x="0" y="56248"/>
                  </a:lnTo>
                  <a:close/>
                </a:path>
              </a:pathLst>
            </a:custGeom>
            <a:solidFill>
              <a:srgbClr val="BFDDD2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816593" cy="94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AutoShape 9"/>
          <p:cNvSpPr/>
          <p:nvPr/>
        </p:nvSpPr>
        <p:spPr>
          <a:xfrm>
            <a:off x="7060245" y="4213907"/>
            <a:ext cx="11329315" cy="0"/>
          </a:xfrm>
          <a:prstGeom prst="line">
            <a:avLst/>
          </a:prstGeom>
          <a:ln w="38100" cap="flat">
            <a:solidFill>
              <a:srgbClr val="5DA29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7060245" y="5734674"/>
            <a:ext cx="11329315" cy="0"/>
          </a:xfrm>
          <a:prstGeom prst="line">
            <a:avLst/>
          </a:prstGeom>
          <a:ln w="38100" cap="flat">
            <a:solidFill>
              <a:srgbClr val="5DA29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7060245" y="7255441"/>
            <a:ext cx="11329315" cy="0"/>
          </a:xfrm>
          <a:prstGeom prst="line">
            <a:avLst/>
          </a:prstGeom>
          <a:ln w="38100" cap="flat">
            <a:solidFill>
              <a:srgbClr val="5DA29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Freeform 12"/>
          <p:cNvSpPr/>
          <p:nvPr/>
        </p:nvSpPr>
        <p:spPr>
          <a:xfrm>
            <a:off x="4138092" y="6650005"/>
            <a:ext cx="1210872" cy="1210872"/>
          </a:xfrm>
          <a:custGeom>
            <a:avLst/>
            <a:gdLst/>
            <a:ahLst/>
            <a:cxnLst/>
            <a:rect l="l" t="t" r="r" b="b"/>
            <a:pathLst>
              <a:path w="1210872" h="1210872">
                <a:moveTo>
                  <a:pt x="0" y="0"/>
                </a:moveTo>
                <a:lnTo>
                  <a:pt x="1210872" y="0"/>
                </a:lnTo>
                <a:lnTo>
                  <a:pt x="1210872" y="1210872"/>
                </a:lnTo>
                <a:lnTo>
                  <a:pt x="0" y="12108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6564000" y="8834437"/>
            <a:ext cx="955170" cy="762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299"/>
              </a:lnSpc>
            </a:pPr>
            <a:r>
              <a:rPr lang="en-US" sz="4499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03</a:t>
            </a:r>
          </a:p>
        </p:txBody>
      </p:sp>
      <p:sp>
        <p:nvSpPr>
          <p:cNvPr id="14" name="AutoShape 14"/>
          <p:cNvSpPr/>
          <p:nvPr/>
        </p:nvSpPr>
        <p:spPr>
          <a:xfrm>
            <a:off x="16564000" y="8877554"/>
            <a:ext cx="0" cy="761492"/>
          </a:xfrm>
          <a:prstGeom prst="line">
            <a:avLst/>
          </a:prstGeom>
          <a:ln w="95250" cap="flat">
            <a:solidFill>
              <a:srgbClr val="5DA29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Freeform 15"/>
          <p:cNvSpPr/>
          <p:nvPr/>
        </p:nvSpPr>
        <p:spPr>
          <a:xfrm>
            <a:off x="16893853" y="567841"/>
            <a:ext cx="1082627" cy="1082627"/>
          </a:xfrm>
          <a:custGeom>
            <a:avLst/>
            <a:gdLst/>
            <a:ahLst/>
            <a:cxnLst/>
            <a:rect l="l" t="t" r="r" b="b"/>
            <a:pathLst>
              <a:path w="1082627" h="1082627">
                <a:moveTo>
                  <a:pt x="0" y="0"/>
                </a:moveTo>
                <a:lnTo>
                  <a:pt x="1082626" y="0"/>
                </a:lnTo>
                <a:lnTo>
                  <a:pt x="1082626" y="1082627"/>
                </a:lnTo>
                <a:lnTo>
                  <a:pt x="0" y="10826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708719" y="512588"/>
            <a:ext cx="2552065" cy="1032225"/>
          </a:xfrm>
          <a:custGeom>
            <a:avLst/>
            <a:gdLst/>
            <a:ahLst/>
            <a:cxnLst/>
            <a:rect l="l" t="t" r="r" b="b"/>
            <a:pathLst>
              <a:path w="2552065" h="1032225">
                <a:moveTo>
                  <a:pt x="0" y="0"/>
                </a:moveTo>
                <a:lnTo>
                  <a:pt x="2552065" y="0"/>
                </a:lnTo>
                <a:lnTo>
                  <a:pt x="2552065" y="1032224"/>
                </a:lnTo>
                <a:lnTo>
                  <a:pt x="0" y="103222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517951" y="2868113"/>
            <a:ext cx="3831013" cy="1787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68"/>
              </a:lnSpc>
            </a:pPr>
            <a:r>
              <a:rPr lang="en-US" sz="3405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Pelaksanaan Ujian Proposal, Hasil dan Tutup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168290" y="3479268"/>
            <a:ext cx="8873295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Bertumpuk dimasa akhir pendaftaran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916642" y="3112555"/>
            <a:ext cx="938336" cy="762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299"/>
              </a:lnSpc>
            </a:pPr>
            <a:r>
              <a:rPr lang="en-US" sz="4499">
                <a:solidFill>
                  <a:srgbClr val="5DA295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01.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758233" y="4597839"/>
            <a:ext cx="1096746" cy="762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299"/>
              </a:lnSpc>
            </a:pPr>
            <a:r>
              <a:rPr lang="en-US" sz="4499">
                <a:solidFill>
                  <a:srgbClr val="5DA295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02.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168290" y="4964551"/>
            <a:ext cx="8873295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Jadwal Ujian bersamaan dengan s1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168290" y="6496765"/>
            <a:ext cx="8873295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Kualitas</a:t>
            </a:r>
            <a:r>
              <a:rPr lang="en-US" sz="32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Ujian</a:t>
            </a:r>
            <a:r>
              <a:rPr lang="en-US" sz="32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dan </a:t>
            </a:r>
            <a:r>
              <a:rPr lang="en-US" sz="32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kualitas</a:t>
            </a:r>
            <a:r>
              <a:rPr lang="en-US" sz="32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artikel</a:t>
            </a:r>
            <a:r>
              <a:rPr lang="en-US" sz="32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ilmiah</a:t>
            </a:r>
            <a:endParaRPr lang="en-US" sz="3200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6758233" y="6071950"/>
            <a:ext cx="1096746" cy="762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299"/>
              </a:lnSpc>
            </a:pPr>
            <a:r>
              <a:rPr lang="en-US" sz="4499">
                <a:solidFill>
                  <a:srgbClr val="5DA295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03.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1429915" y="8963025"/>
            <a:ext cx="4752692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 spc="30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RAPAT AKADEMIK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5421953"/>
            <a:ext cx="18288000" cy="4865047"/>
            <a:chOff x="0" y="0"/>
            <a:chExt cx="4816593" cy="12813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281329"/>
            </a:xfrm>
            <a:custGeom>
              <a:avLst/>
              <a:gdLst/>
              <a:ahLst/>
              <a:cxnLst/>
              <a:rect l="l" t="t" r="r" b="b"/>
              <a:pathLst>
                <a:path w="4816592" h="1281329">
                  <a:moveTo>
                    <a:pt x="0" y="0"/>
                  </a:moveTo>
                  <a:lnTo>
                    <a:pt x="4816592" y="0"/>
                  </a:lnTo>
                  <a:lnTo>
                    <a:pt x="4816592" y="1281329"/>
                  </a:lnTo>
                  <a:lnTo>
                    <a:pt x="0" y="1281329"/>
                  </a:lnTo>
                  <a:close/>
                </a:path>
              </a:pathLst>
            </a:custGeom>
            <a:solidFill>
              <a:srgbClr val="5DA29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1319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0"/>
            <a:ext cx="18288000" cy="213565"/>
            <a:chOff x="0" y="0"/>
            <a:chExt cx="4816593" cy="5624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56248"/>
            </a:xfrm>
            <a:custGeom>
              <a:avLst/>
              <a:gdLst/>
              <a:ahLst/>
              <a:cxnLst/>
              <a:rect l="l" t="t" r="r" b="b"/>
              <a:pathLst>
                <a:path w="4816592" h="56248">
                  <a:moveTo>
                    <a:pt x="0" y="0"/>
                  </a:moveTo>
                  <a:lnTo>
                    <a:pt x="4816592" y="0"/>
                  </a:lnTo>
                  <a:lnTo>
                    <a:pt x="4816592" y="56248"/>
                  </a:lnTo>
                  <a:lnTo>
                    <a:pt x="0" y="56248"/>
                  </a:lnTo>
                  <a:close/>
                </a:path>
              </a:pathLst>
            </a:custGeom>
            <a:solidFill>
              <a:srgbClr val="BFDDD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816593" cy="94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6564000" y="8834437"/>
            <a:ext cx="955170" cy="762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299"/>
              </a:lnSpc>
            </a:pPr>
            <a:r>
              <a:rPr lang="en-US" sz="4499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04</a:t>
            </a:r>
          </a:p>
        </p:txBody>
      </p:sp>
      <p:sp>
        <p:nvSpPr>
          <p:cNvPr id="9" name="AutoShape 9"/>
          <p:cNvSpPr/>
          <p:nvPr/>
        </p:nvSpPr>
        <p:spPr>
          <a:xfrm>
            <a:off x="16564000" y="8877554"/>
            <a:ext cx="0" cy="761492"/>
          </a:xfrm>
          <a:prstGeom prst="line">
            <a:avLst/>
          </a:prstGeom>
          <a:ln w="95250" cap="flat">
            <a:solidFill>
              <a:srgbClr val="BFDDD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Freeform 10"/>
          <p:cNvSpPr/>
          <p:nvPr/>
        </p:nvSpPr>
        <p:spPr>
          <a:xfrm>
            <a:off x="632097" y="8513811"/>
            <a:ext cx="908854" cy="908854"/>
          </a:xfrm>
          <a:custGeom>
            <a:avLst/>
            <a:gdLst/>
            <a:ahLst/>
            <a:cxnLst/>
            <a:rect l="l" t="t" r="r" b="b"/>
            <a:pathLst>
              <a:path w="908854" h="908854">
                <a:moveTo>
                  <a:pt x="0" y="0"/>
                </a:moveTo>
                <a:lnTo>
                  <a:pt x="908854" y="0"/>
                </a:lnTo>
                <a:lnTo>
                  <a:pt x="908854" y="908855"/>
                </a:lnTo>
                <a:lnTo>
                  <a:pt x="0" y="9088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689422" y="598254"/>
            <a:ext cx="3659497" cy="3659497"/>
          </a:xfrm>
          <a:custGeom>
            <a:avLst/>
            <a:gdLst/>
            <a:ahLst/>
            <a:cxnLst/>
            <a:rect l="l" t="t" r="r" b="b"/>
            <a:pathLst>
              <a:path w="3659497" h="3659497">
                <a:moveTo>
                  <a:pt x="0" y="0"/>
                </a:moveTo>
                <a:lnTo>
                  <a:pt x="3659496" y="0"/>
                </a:lnTo>
                <a:lnTo>
                  <a:pt x="3659496" y="3659497"/>
                </a:lnTo>
                <a:lnTo>
                  <a:pt x="0" y="36594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540951" y="9422666"/>
            <a:ext cx="2906260" cy="1659483"/>
          </a:xfrm>
          <a:custGeom>
            <a:avLst/>
            <a:gdLst/>
            <a:ahLst/>
            <a:cxnLst/>
            <a:rect l="l" t="t" r="r" b="b"/>
            <a:pathLst>
              <a:path w="2906260" h="1659483">
                <a:moveTo>
                  <a:pt x="0" y="0"/>
                </a:moveTo>
                <a:lnTo>
                  <a:pt x="2906260" y="0"/>
                </a:lnTo>
                <a:lnTo>
                  <a:pt x="2906260" y="1659482"/>
                </a:lnTo>
                <a:lnTo>
                  <a:pt x="0" y="165948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b="-84590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775607" y="598254"/>
            <a:ext cx="2552065" cy="1032225"/>
          </a:xfrm>
          <a:custGeom>
            <a:avLst/>
            <a:gdLst/>
            <a:ahLst/>
            <a:cxnLst/>
            <a:rect l="l" t="t" r="r" b="b"/>
            <a:pathLst>
              <a:path w="2552065" h="1032225">
                <a:moveTo>
                  <a:pt x="0" y="0"/>
                </a:moveTo>
                <a:lnTo>
                  <a:pt x="2552065" y="0"/>
                </a:lnTo>
                <a:lnTo>
                  <a:pt x="2552065" y="1032225"/>
                </a:lnTo>
                <a:lnTo>
                  <a:pt x="0" y="10322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4664294" y="3254916"/>
            <a:ext cx="8959411" cy="1331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50"/>
              </a:lnSpc>
            </a:pPr>
            <a:r>
              <a:rPr lang="en-US" sz="382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Pedoman Penulisan karya ilmiah dan Pedoman akademik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5421953"/>
            <a:ext cx="18288000" cy="4865047"/>
            <a:chOff x="0" y="0"/>
            <a:chExt cx="4816593" cy="12813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281329"/>
            </a:xfrm>
            <a:custGeom>
              <a:avLst/>
              <a:gdLst/>
              <a:ahLst/>
              <a:cxnLst/>
              <a:rect l="l" t="t" r="r" b="b"/>
              <a:pathLst>
                <a:path w="4816592" h="1281329">
                  <a:moveTo>
                    <a:pt x="0" y="0"/>
                  </a:moveTo>
                  <a:lnTo>
                    <a:pt x="4816592" y="0"/>
                  </a:lnTo>
                  <a:lnTo>
                    <a:pt x="4816592" y="1281329"/>
                  </a:lnTo>
                  <a:lnTo>
                    <a:pt x="0" y="1281329"/>
                  </a:lnTo>
                  <a:close/>
                </a:path>
              </a:pathLst>
            </a:custGeom>
            <a:solidFill>
              <a:srgbClr val="5DA29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1319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0"/>
            <a:ext cx="18288000" cy="213565"/>
            <a:chOff x="0" y="0"/>
            <a:chExt cx="4816593" cy="5624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56248"/>
            </a:xfrm>
            <a:custGeom>
              <a:avLst/>
              <a:gdLst/>
              <a:ahLst/>
              <a:cxnLst/>
              <a:rect l="l" t="t" r="r" b="b"/>
              <a:pathLst>
                <a:path w="4816592" h="56248">
                  <a:moveTo>
                    <a:pt x="0" y="0"/>
                  </a:moveTo>
                  <a:lnTo>
                    <a:pt x="4816592" y="0"/>
                  </a:lnTo>
                  <a:lnTo>
                    <a:pt x="4816592" y="56248"/>
                  </a:lnTo>
                  <a:lnTo>
                    <a:pt x="0" y="56248"/>
                  </a:lnTo>
                  <a:close/>
                </a:path>
              </a:pathLst>
            </a:custGeom>
            <a:solidFill>
              <a:srgbClr val="BFDDD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816593" cy="94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6564000" y="8834437"/>
            <a:ext cx="955170" cy="762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299"/>
              </a:lnSpc>
            </a:pPr>
            <a:r>
              <a:rPr lang="en-US" sz="4499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04</a:t>
            </a:r>
          </a:p>
        </p:txBody>
      </p:sp>
      <p:sp>
        <p:nvSpPr>
          <p:cNvPr id="9" name="AutoShape 9"/>
          <p:cNvSpPr/>
          <p:nvPr/>
        </p:nvSpPr>
        <p:spPr>
          <a:xfrm>
            <a:off x="16564000" y="8877554"/>
            <a:ext cx="0" cy="761492"/>
          </a:xfrm>
          <a:prstGeom prst="line">
            <a:avLst/>
          </a:prstGeom>
          <a:ln w="95250" cap="flat">
            <a:solidFill>
              <a:srgbClr val="BFDDD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Freeform 10"/>
          <p:cNvSpPr/>
          <p:nvPr/>
        </p:nvSpPr>
        <p:spPr>
          <a:xfrm>
            <a:off x="632097" y="8513811"/>
            <a:ext cx="908854" cy="908854"/>
          </a:xfrm>
          <a:custGeom>
            <a:avLst/>
            <a:gdLst/>
            <a:ahLst/>
            <a:cxnLst/>
            <a:rect l="l" t="t" r="r" b="b"/>
            <a:pathLst>
              <a:path w="908854" h="908854">
                <a:moveTo>
                  <a:pt x="0" y="0"/>
                </a:moveTo>
                <a:lnTo>
                  <a:pt x="908854" y="0"/>
                </a:lnTo>
                <a:lnTo>
                  <a:pt x="908854" y="908855"/>
                </a:lnTo>
                <a:lnTo>
                  <a:pt x="0" y="9088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689422" y="598254"/>
            <a:ext cx="3659497" cy="3659497"/>
          </a:xfrm>
          <a:custGeom>
            <a:avLst/>
            <a:gdLst/>
            <a:ahLst/>
            <a:cxnLst/>
            <a:rect l="l" t="t" r="r" b="b"/>
            <a:pathLst>
              <a:path w="3659497" h="3659497">
                <a:moveTo>
                  <a:pt x="0" y="0"/>
                </a:moveTo>
                <a:lnTo>
                  <a:pt x="3659496" y="0"/>
                </a:lnTo>
                <a:lnTo>
                  <a:pt x="3659496" y="3659497"/>
                </a:lnTo>
                <a:lnTo>
                  <a:pt x="0" y="36594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540951" y="9422666"/>
            <a:ext cx="2906260" cy="1659483"/>
          </a:xfrm>
          <a:custGeom>
            <a:avLst/>
            <a:gdLst/>
            <a:ahLst/>
            <a:cxnLst/>
            <a:rect l="l" t="t" r="r" b="b"/>
            <a:pathLst>
              <a:path w="2906260" h="1659483">
                <a:moveTo>
                  <a:pt x="0" y="0"/>
                </a:moveTo>
                <a:lnTo>
                  <a:pt x="2906260" y="0"/>
                </a:lnTo>
                <a:lnTo>
                  <a:pt x="2906260" y="1659482"/>
                </a:lnTo>
                <a:lnTo>
                  <a:pt x="0" y="165948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b="-84590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775607" y="598254"/>
            <a:ext cx="2552065" cy="1032225"/>
          </a:xfrm>
          <a:custGeom>
            <a:avLst/>
            <a:gdLst/>
            <a:ahLst/>
            <a:cxnLst/>
            <a:rect l="l" t="t" r="r" b="b"/>
            <a:pathLst>
              <a:path w="2552065" h="1032225">
                <a:moveTo>
                  <a:pt x="0" y="0"/>
                </a:moveTo>
                <a:lnTo>
                  <a:pt x="2552065" y="0"/>
                </a:lnTo>
                <a:lnTo>
                  <a:pt x="2552065" y="1032225"/>
                </a:lnTo>
                <a:lnTo>
                  <a:pt x="0" y="10322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4664294" y="3254916"/>
            <a:ext cx="8959411" cy="655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50"/>
              </a:lnSpc>
            </a:pPr>
            <a:r>
              <a:rPr lang="en-US" sz="382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DOSEN RUMPUN MATA KULIAH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DD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85341" y="1679079"/>
            <a:ext cx="14717318" cy="6928841"/>
            <a:chOff x="0" y="0"/>
            <a:chExt cx="3876166" cy="18248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76166" cy="1824880"/>
            </a:xfrm>
            <a:custGeom>
              <a:avLst/>
              <a:gdLst/>
              <a:ahLst/>
              <a:cxnLst/>
              <a:rect l="l" t="t" r="r" b="b"/>
              <a:pathLst>
                <a:path w="3876166" h="1824880">
                  <a:moveTo>
                    <a:pt x="0" y="0"/>
                  </a:moveTo>
                  <a:lnTo>
                    <a:pt x="3876166" y="0"/>
                  </a:lnTo>
                  <a:lnTo>
                    <a:pt x="3876166" y="1824880"/>
                  </a:lnTo>
                  <a:lnTo>
                    <a:pt x="0" y="1824880"/>
                  </a:lnTo>
                  <a:close/>
                </a:path>
              </a:pathLst>
            </a:custGeom>
            <a:solidFill>
              <a:srgbClr val="5DA29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876166" cy="18629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3061903" y="-1566138"/>
            <a:ext cx="4761674" cy="4761674"/>
          </a:xfrm>
          <a:custGeom>
            <a:avLst/>
            <a:gdLst/>
            <a:ahLst/>
            <a:cxnLst/>
            <a:rect l="l" t="t" r="r" b="b"/>
            <a:pathLst>
              <a:path w="4761674" h="4761674">
                <a:moveTo>
                  <a:pt x="0" y="0"/>
                </a:moveTo>
                <a:lnTo>
                  <a:pt x="4761674" y="0"/>
                </a:lnTo>
                <a:lnTo>
                  <a:pt x="4761674" y="4761675"/>
                </a:lnTo>
                <a:lnTo>
                  <a:pt x="0" y="47616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5442740" y="2842069"/>
            <a:ext cx="1413018" cy="1236391"/>
            <a:chOff x="0" y="0"/>
            <a:chExt cx="812800" cy="7112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028700" y="1313694"/>
            <a:ext cx="1528376" cy="1528376"/>
          </a:xfrm>
          <a:custGeom>
            <a:avLst/>
            <a:gdLst/>
            <a:ahLst/>
            <a:cxnLst/>
            <a:rect l="l" t="t" r="r" b="b"/>
            <a:pathLst>
              <a:path w="1528376" h="1528376">
                <a:moveTo>
                  <a:pt x="0" y="0"/>
                </a:moveTo>
                <a:lnTo>
                  <a:pt x="1528376" y="0"/>
                </a:lnTo>
                <a:lnTo>
                  <a:pt x="1528376" y="1528375"/>
                </a:lnTo>
                <a:lnTo>
                  <a:pt x="0" y="15283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24221" y="7272116"/>
            <a:ext cx="4777529" cy="4771073"/>
          </a:xfrm>
          <a:custGeom>
            <a:avLst/>
            <a:gdLst/>
            <a:ahLst/>
            <a:cxnLst/>
            <a:rect l="l" t="t" r="r" b="b"/>
            <a:pathLst>
              <a:path w="4777529" h="4771073">
                <a:moveTo>
                  <a:pt x="0" y="0"/>
                </a:moveTo>
                <a:lnTo>
                  <a:pt x="4777529" y="0"/>
                </a:lnTo>
                <a:lnTo>
                  <a:pt x="4777529" y="4771073"/>
                </a:lnTo>
                <a:lnTo>
                  <a:pt x="0" y="47710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386547" y="3908425"/>
            <a:ext cx="13514906" cy="2222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9"/>
              </a:lnSpc>
            </a:pPr>
            <a:r>
              <a:rPr lang="en-US" sz="12999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Terima Kasih</a:t>
            </a:r>
          </a:p>
        </p:txBody>
      </p:sp>
      <p:sp>
        <p:nvSpPr>
          <p:cNvPr id="12" name="Freeform 12"/>
          <p:cNvSpPr/>
          <p:nvPr/>
        </p:nvSpPr>
        <p:spPr>
          <a:xfrm>
            <a:off x="4317571" y="7272116"/>
            <a:ext cx="1084179" cy="1084179"/>
          </a:xfrm>
          <a:custGeom>
            <a:avLst/>
            <a:gdLst/>
            <a:ahLst/>
            <a:cxnLst/>
            <a:rect l="l" t="t" r="r" b="b"/>
            <a:pathLst>
              <a:path w="1084179" h="1084179">
                <a:moveTo>
                  <a:pt x="0" y="0"/>
                </a:moveTo>
                <a:lnTo>
                  <a:pt x="1084179" y="0"/>
                </a:lnTo>
                <a:lnTo>
                  <a:pt x="1084179" y="1084179"/>
                </a:lnTo>
                <a:lnTo>
                  <a:pt x="0" y="10841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0073435"/>
            <a:ext cx="18288000" cy="213565"/>
            <a:chOff x="0" y="0"/>
            <a:chExt cx="4816593" cy="562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56248"/>
            </a:xfrm>
            <a:custGeom>
              <a:avLst/>
              <a:gdLst/>
              <a:ahLst/>
              <a:cxnLst/>
              <a:rect l="l" t="t" r="r" b="b"/>
              <a:pathLst>
                <a:path w="4816592" h="56248">
                  <a:moveTo>
                    <a:pt x="0" y="0"/>
                  </a:moveTo>
                  <a:lnTo>
                    <a:pt x="4816592" y="0"/>
                  </a:lnTo>
                  <a:lnTo>
                    <a:pt x="4816592" y="56248"/>
                  </a:lnTo>
                  <a:lnTo>
                    <a:pt x="0" y="56248"/>
                  </a:lnTo>
                  <a:close/>
                </a:path>
              </a:pathLst>
            </a:custGeom>
            <a:solidFill>
              <a:srgbClr val="5DA29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94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0"/>
            <a:ext cx="18288000" cy="213565"/>
            <a:chOff x="0" y="0"/>
            <a:chExt cx="4816593" cy="5624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56248"/>
            </a:xfrm>
            <a:custGeom>
              <a:avLst/>
              <a:gdLst/>
              <a:ahLst/>
              <a:cxnLst/>
              <a:rect l="l" t="t" r="r" b="b"/>
              <a:pathLst>
                <a:path w="4816592" h="56248">
                  <a:moveTo>
                    <a:pt x="0" y="0"/>
                  </a:moveTo>
                  <a:lnTo>
                    <a:pt x="4816592" y="0"/>
                  </a:lnTo>
                  <a:lnTo>
                    <a:pt x="4816592" y="56248"/>
                  </a:lnTo>
                  <a:lnTo>
                    <a:pt x="0" y="56248"/>
                  </a:lnTo>
                  <a:close/>
                </a:path>
              </a:pathLst>
            </a:custGeom>
            <a:solidFill>
              <a:srgbClr val="BFDDD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816593" cy="94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6564000" y="8834437"/>
            <a:ext cx="955170" cy="762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299"/>
              </a:lnSpc>
            </a:pPr>
            <a:r>
              <a:rPr lang="en-US" sz="4499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07</a:t>
            </a:r>
          </a:p>
        </p:txBody>
      </p:sp>
      <p:sp>
        <p:nvSpPr>
          <p:cNvPr id="9" name="AutoShape 9"/>
          <p:cNvSpPr/>
          <p:nvPr/>
        </p:nvSpPr>
        <p:spPr>
          <a:xfrm>
            <a:off x="16564000" y="8877554"/>
            <a:ext cx="0" cy="761492"/>
          </a:xfrm>
          <a:prstGeom prst="line">
            <a:avLst/>
          </a:prstGeom>
          <a:ln w="95250" cap="flat">
            <a:solidFill>
              <a:srgbClr val="5DA29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219263" y="8370503"/>
            <a:ext cx="15849473" cy="0"/>
          </a:xfrm>
          <a:prstGeom prst="line">
            <a:avLst/>
          </a:prstGeom>
          <a:ln w="38100" cap="flat">
            <a:solidFill>
              <a:srgbClr val="5DA29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1219263" y="3102381"/>
            <a:ext cx="15849473" cy="0"/>
          </a:xfrm>
          <a:prstGeom prst="line">
            <a:avLst/>
          </a:prstGeom>
          <a:ln w="38100" cap="flat">
            <a:solidFill>
              <a:srgbClr val="5DA29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 flipV="1">
            <a:off x="1238313" y="3083200"/>
            <a:ext cx="2587" cy="5306222"/>
          </a:xfrm>
          <a:prstGeom prst="line">
            <a:avLst/>
          </a:prstGeom>
          <a:ln w="38100" cap="flat">
            <a:solidFill>
              <a:srgbClr val="5DA29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 flipH="1" flipV="1">
            <a:off x="5193097" y="3092590"/>
            <a:ext cx="0" cy="5287443"/>
          </a:xfrm>
          <a:prstGeom prst="line">
            <a:avLst/>
          </a:prstGeom>
          <a:ln w="38100" cap="flat">
            <a:solidFill>
              <a:srgbClr val="5DA29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 flipH="1" flipV="1">
            <a:off x="9145294" y="3092590"/>
            <a:ext cx="0" cy="5287443"/>
          </a:xfrm>
          <a:prstGeom prst="line">
            <a:avLst/>
          </a:prstGeom>
          <a:ln w="38100" cap="flat">
            <a:solidFill>
              <a:srgbClr val="5DA29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 flipV="1">
            <a:off x="13097490" y="3092590"/>
            <a:ext cx="0" cy="5287443"/>
          </a:xfrm>
          <a:prstGeom prst="line">
            <a:avLst/>
          </a:prstGeom>
          <a:ln w="38100" cap="flat">
            <a:solidFill>
              <a:srgbClr val="5DA29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 flipV="1">
            <a:off x="17049687" y="3092590"/>
            <a:ext cx="0" cy="5287443"/>
          </a:xfrm>
          <a:prstGeom prst="line">
            <a:avLst/>
          </a:prstGeom>
          <a:ln w="38100" cap="flat">
            <a:solidFill>
              <a:srgbClr val="5DA295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7" name="Group 17"/>
          <p:cNvGrpSpPr/>
          <p:nvPr/>
        </p:nvGrpSpPr>
        <p:grpSpPr>
          <a:xfrm>
            <a:off x="6457175" y="3092590"/>
            <a:ext cx="1465528" cy="1491803"/>
            <a:chOff x="0" y="0"/>
            <a:chExt cx="798484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798484" cy="812800"/>
            </a:xfrm>
            <a:custGeom>
              <a:avLst/>
              <a:gdLst/>
              <a:ahLst/>
              <a:cxnLst/>
              <a:rect l="l" t="t" r="r" b="b"/>
              <a:pathLst>
                <a:path w="798484" h="812800">
                  <a:moveTo>
                    <a:pt x="798484" y="0"/>
                  </a:moveTo>
                  <a:lnTo>
                    <a:pt x="798484" y="698500"/>
                  </a:lnTo>
                  <a:lnTo>
                    <a:pt x="399242" y="812800"/>
                  </a:lnTo>
                  <a:lnTo>
                    <a:pt x="0" y="698500"/>
                  </a:lnTo>
                  <a:lnTo>
                    <a:pt x="0" y="0"/>
                  </a:lnTo>
                  <a:lnTo>
                    <a:pt x="798484" y="0"/>
                  </a:lnTo>
                  <a:close/>
                </a:path>
              </a:pathLst>
            </a:custGeom>
            <a:solidFill>
              <a:srgbClr val="5DA295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798484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2469462" y="3092590"/>
            <a:ext cx="1465528" cy="1491803"/>
            <a:chOff x="0" y="0"/>
            <a:chExt cx="798484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98484" cy="812800"/>
            </a:xfrm>
            <a:custGeom>
              <a:avLst/>
              <a:gdLst/>
              <a:ahLst/>
              <a:cxnLst/>
              <a:rect l="l" t="t" r="r" b="b"/>
              <a:pathLst>
                <a:path w="798484" h="812800">
                  <a:moveTo>
                    <a:pt x="798484" y="0"/>
                  </a:moveTo>
                  <a:lnTo>
                    <a:pt x="798484" y="698500"/>
                  </a:lnTo>
                  <a:lnTo>
                    <a:pt x="399242" y="812800"/>
                  </a:lnTo>
                  <a:lnTo>
                    <a:pt x="0" y="698500"/>
                  </a:lnTo>
                  <a:lnTo>
                    <a:pt x="0" y="0"/>
                  </a:lnTo>
                  <a:lnTo>
                    <a:pt x="798484" y="0"/>
                  </a:lnTo>
                  <a:close/>
                </a:path>
              </a:pathLst>
            </a:custGeom>
            <a:solidFill>
              <a:srgbClr val="5DA295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798484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0430002" y="3083191"/>
            <a:ext cx="1465528" cy="1491803"/>
            <a:chOff x="0" y="0"/>
            <a:chExt cx="798484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798484" cy="812800"/>
            </a:xfrm>
            <a:custGeom>
              <a:avLst/>
              <a:gdLst/>
              <a:ahLst/>
              <a:cxnLst/>
              <a:rect l="l" t="t" r="r" b="b"/>
              <a:pathLst>
                <a:path w="798484" h="812800">
                  <a:moveTo>
                    <a:pt x="798484" y="0"/>
                  </a:moveTo>
                  <a:lnTo>
                    <a:pt x="798484" y="698500"/>
                  </a:lnTo>
                  <a:lnTo>
                    <a:pt x="399242" y="812800"/>
                  </a:lnTo>
                  <a:lnTo>
                    <a:pt x="0" y="698500"/>
                  </a:lnTo>
                  <a:lnTo>
                    <a:pt x="0" y="0"/>
                  </a:lnTo>
                  <a:lnTo>
                    <a:pt x="798484" y="0"/>
                  </a:lnTo>
                  <a:close/>
                </a:path>
              </a:pathLst>
            </a:custGeom>
            <a:solidFill>
              <a:srgbClr val="5DA295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798484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4229868" y="3083191"/>
            <a:ext cx="1465528" cy="1491803"/>
            <a:chOff x="0" y="0"/>
            <a:chExt cx="798484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798484" cy="812800"/>
            </a:xfrm>
            <a:custGeom>
              <a:avLst/>
              <a:gdLst/>
              <a:ahLst/>
              <a:cxnLst/>
              <a:rect l="l" t="t" r="r" b="b"/>
              <a:pathLst>
                <a:path w="798484" h="812800">
                  <a:moveTo>
                    <a:pt x="798484" y="0"/>
                  </a:moveTo>
                  <a:lnTo>
                    <a:pt x="798484" y="698500"/>
                  </a:lnTo>
                  <a:lnTo>
                    <a:pt x="399242" y="812800"/>
                  </a:lnTo>
                  <a:lnTo>
                    <a:pt x="0" y="698500"/>
                  </a:lnTo>
                  <a:lnTo>
                    <a:pt x="0" y="0"/>
                  </a:lnTo>
                  <a:lnTo>
                    <a:pt x="798484" y="0"/>
                  </a:lnTo>
                  <a:close/>
                </a:path>
              </a:pathLst>
            </a:custGeom>
            <a:solidFill>
              <a:srgbClr val="5DA295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798484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>
            <a:off x="2822742" y="3417335"/>
            <a:ext cx="744393" cy="842312"/>
          </a:xfrm>
          <a:custGeom>
            <a:avLst/>
            <a:gdLst/>
            <a:ahLst/>
            <a:cxnLst/>
            <a:rect l="l" t="t" r="r" b="b"/>
            <a:pathLst>
              <a:path w="744393" h="842312">
                <a:moveTo>
                  <a:pt x="0" y="0"/>
                </a:moveTo>
                <a:lnTo>
                  <a:pt x="744393" y="0"/>
                </a:lnTo>
                <a:lnTo>
                  <a:pt x="744393" y="842312"/>
                </a:lnTo>
                <a:lnTo>
                  <a:pt x="0" y="8423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6745030" y="3426749"/>
            <a:ext cx="889817" cy="823485"/>
          </a:xfrm>
          <a:custGeom>
            <a:avLst/>
            <a:gdLst/>
            <a:ahLst/>
            <a:cxnLst/>
            <a:rect l="l" t="t" r="r" b="b"/>
            <a:pathLst>
              <a:path w="889817" h="823485">
                <a:moveTo>
                  <a:pt x="0" y="0"/>
                </a:moveTo>
                <a:lnTo>
                  <a:pt x="889817" y="0"/>
                </a:lnTo>
                <a:lnTo>
                  <a:pt x="889817" y="823485"/>
                </a:lnTo>
                <a:lnTo>
                  <a:pt x="0" y="8234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10757966" y="3416025"/>
            <a:ext cx="809600" cy="844933"/>
          </a:xfrm>
          <a:custGeom>
            <a:avLst/>
            <a:gdLst/>
            <a:ahLst/>
            <a:cxnLst/>
            <a:rect l="l" t="t" r="r" b="b"/>
            <a:pathLst>
              <a:path w="809600" h="844933">
                <a:moveTo>
                  <a:pt x="0" y="0"/>
                </a:moveTo>
                <a:lnTo>
                  <a:pt x="809600" y="0"/>
                </a:lnTo>
                <a:lnTo>
                  <a:pt x="809600" y="844933"/>
                </a:lnTo>
                <a:lnTo>
                  <a:pt x="0" y="8449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14622394" y="3417973"/>
            <a:ext cx="680475" cy="841037"/>
          </a:xfrm>
          <a:custGeom>
            <a:avLst/>
            <a:gdLst/>
            <a:ahLst/>
            <a:cxnLst/>
            <a:rect l="l" t="t" r="r" b="b"/>
            <a:pathLst>
              <a:path w="680475" h="841037">
                <a:moveTo>
                  <a:pt x="0" y="0"/>
                </a:moveTo>
                <a:lnTo>
                  <a:pt x="680476" y="0"/>
                </a:lnTo>
                <a:lnTo>
                  <a:pt x="680476" y="841037"/>
                </a:lnTo>
                <a:lnTo>
                  <a:pt x="0" y="84103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14869273" y="-2098748"/>
            <a:ext cx="3705427" cy="3905589"/>
          </a:xfrm>
          <a:custGeom>
            <a:avLst/>
            <a:gdLst/>
            <a:ahLst/>
            <a:cxnLst/>
            <a:rect l="l" t="t" r="r" b="b"/>
            <a:pathLst>
              <a:path w="3705427" h="3905589">
                <a:moveTo>
                  <a:pt x="0" y="0"/>
                </a:moveTo>
                <a:lnTo>
                  <a:pt x="3705427" y="0"/>
                </a:lnTo>
                <a:lnTo>
                  <a:pt x="3705427" y="3905589"/>
                </a:lnTo>
                <a:lnTo>
                  <a:pt x="0" y="390558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15302870" y="1279101"/>
            <a:ext cx="1073337" cy="1073337"/>
          </a:xfrm>
          <a:custGeom>
            <a:avLst/>
            <a:gdLst/>
            <a:ahLst/>
            <a:cxnLst/>
            <a:rect l="l" t="t" r="r" b="b"/>
            <a:pathLst>
              <a:path w="1073337" h="1073337">
                <a:moveTo>
                  <a:pt x="0" y="0"/>
                </a:moveTo>
                <a:lnTo>
                  <a:pt x="1073336" y="0"/>
                </a:lnTo>
                <a:lnTo>
                  <a:pt x="1073336" y="1073337"/>
                </a:lnTo>
                <a:lnTo>
                  <a:pt x="0" y="107333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>
            <a:off x="16147931" y="2273854"/>
            <a:ext cx="456551" cy="456551"/>
          </a:xfrm>
          <a:custGeom>
            <a:avLst/>
            <a:gdLst/>
            <a:ahLst/>
            <a:cxnLst/>
            <a:rect l="l" t="t" r="r" b="b"/>
            <a:pathLst>
              <a:path w="456551" h="456551">
                <a:moveTo>
                  <a:pt x="0" y="0"/>
                </a:moveTo>
                <a:lnTo>
                  <a:pt x="456551" y="0"/>
                </a:lnTo>
                <a:lnTo>
                  <a:pt x="456551" y="456551"/>
                </a:lnTo>
                <a:lnTo>
                  <a:pt x="0" y="45655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560067" y="8446709"/>
            <a:ext cx="659197" cy="659197"/>
          </a:xfrm>
          <a:custGeom>
            <a:avLst/>
            <a:gdLst/>
            <a:ahLst/>
            <a:cxnLst/>
            <a:rect l="l" t="t" r="r" b="b"/>
            <a:pathLst>
              <a:path w="659197" h="659197">
                <a:moveTo>
                  <a:pt x="0" y="0"/>
                </a:moveTo>
                <a:lnTo>
                  <a:pt x="659196" y="0"/>
                </a:lnTo>
                <a:lnTo>
                  <a:pt x="659196" y="659197"/>
                </a:lnTo>
                <a:lnTo>
                  <a:pt x="0" y="65919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1250990" y="9157302"/>
            <a:ext cx="659197" cy="659197"/>
          </a:xfrm>
          <a:custGeom>
            <a:avLst/>
            <a:gdLst/>
            <a:ahLst/>
            <a:cxnLst/>
            <a:rect l="l" t="t" r="r" b="b"/>
            <a:pathLst>
              <a:path w="659197" h="659197">
                <a:moveTo>
                  <a:pt x="0" y="0"/>
                </a:moveTo>
                <a:lnTo>
                  <a:pt x="659197" y="0"/>
                </a:lnTo>
                <a:lnTo>
                  <a:pt x="659197" y="659196"/>
                </a:lnTo>
                <a:lnTo>
                  <a:pt x="0" y="65919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>
            <a:off x="866087" y="642620"/>
            <a:ext cx="2552065" cy="1032225"/>
          </a:xfrm>
          <a:custGeom>
            <a:avLst/>
            <a:gdLst/>
            <a:ahLst/>
            <a:cxnLst/>
            <a:rect l="l" t="t" r="r" b="b"/>
            <a:pathLst>
              <a:path w="2552065" h="1032225">
                <a:moveTo>
                  <a:pt x="0" y="0"/>
                </a:moveTo>
                <a:lnTo>
                  <a:pt x="2552066" y="0"/>
                </a:lnTo>
                <a:lnTo>
                  <a:pt x="2552066" y="1032225"/>
                </a:lnTo>
                <a:lnTo>
                  <a:pt x="0" y="1032225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</p:sp>
      <p:sp>
        <p:nvSpPr>
          <p:cNvPr id="39" name="TextBox 39"/>
          <p:cNvSpPr txBox="1"/>
          <p:nvPr/>
        </p:nvSpPr>
        <p:spPr>
          <a:xfrm>
            <a:off x="4075378" y="1551020"/>
            <a:ext cx="10137245" cy="1111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sz="6499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Rapat Akademik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580589" y="4787420"/>
            <a:ext cx="3243274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Pertama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5592936" y="4787420"/>
            <a:ext cx="3194006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Kedua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9614327" y="4754400"/>
            <a:ext cx="3096878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Ketiga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3203278" y="4787420"/>
            <a:ext cx="3518708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Keempat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566014" y="5466822"/>
            <a:ext cx="3257849" cy="3190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Pelaksanaan</a:t>
            </a:r>
            <a:r>
              <a:rPr lang="en-US" sz="3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Perkuliahan</a:t>
            </a:r>
            <a:r>
              <a:rPr lang="en-US" sz="3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semester </a:t>
            </a:r>
            <a:r>
              <a:rPr lang="en-US" sz="30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genap</a:t>
            </a:r>
            <a:endParaRPr lang="en-US" sz="3000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ctr">
              <a:lnSpc>
                <a:spcPts val="4200"/>
              </a:lnSpc>
            </a:pPr>
            <a:r>
              <a:rPr lang="en-US" sz="30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tahun</a:t>
            </a:r>
            <a:r>
              <a:rPr lang="en-US" sz="3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akademik</a:t>
            </a:r>
            <a:r>
              <a:rPr lang="en-US" sz="3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2024-2025</a:t>
            </a:r>
          </a:p>
          <a:p>
            <a:pPr algn="ctr">
              <a:lnSpc>
                <a:spcPts val="4200"/>
              </a:lnSpc>
            </a:pPr>
            <a:endParaRPr lang="en-US" sz="3000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5516668" y="5466822"/>
            <a:ext cx="3346542" cy="1590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Pelaksanaan Ujian Proposal, Hasil dan Tutup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9556014" y="5466822"/>
            <a:ext cx="3213503" cy="1590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Pedoman Penulisan karya ilmiah dan Pedoman akademik 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3462322" y="5466822"/>
            <a:ext cx="3000620" cy="1590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Dosen Serumpun (RPS, perkuliahan dll...)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1429915" y="8963025"/>
            <a:ext cx="4752692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 spc="30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RAPAT AKADEMIK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0073435"/>
            <a:ext cx="18288000" cy="213565"/>
            <a:chOff x="0" y="0"/>
            <a:chExt cx="4816593" cy="562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56248"/>
            </a:xfrm>
            <a:custGeom>
              <a:avLst/>
              <a:gdLst/>
              <a:ahLst/>
              <a:cxnLst/>
              <a:rect l="l" t="t" r="r" b="b"/>
              <a:pathLst>
                <a:path w="4816592" h="56248">
                  <a:moveTo>
                    <a:pt x="0" y="0"/>
                  </a:moveTo>
                  <a:lnTo>
                    <a:pt x="4816592" y="0"/>
                  </a:lnTo>
                  <a:lnTo>
                    <a:pt x="4816592" y="56248"/>
                  </a:lnTo>
                  <a:lnTo>
                    <a:pt x="0" y="56248"/>
                  </a:lnTo>
                  <a:close/>
                </a:path>
              </a:pathLst>
            </a:custGeom>
            <a:solidFill>
              <a:srgbClr val="5DA29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94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0"/>
            <a:ext cx="18288000" cy="213565"/>
            <a:chOff x="0" y="0"/>
            <a:chExt cx="4816593" cy="5624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56248"/>
            </a:xfrm>
            <a:custGeom>
              <a:avLst/>
              <a:gdLst/>
              <a:ahLst/>
              <a:cxnLst/>
              <a:rect l="l" t="t" r="r" b="b"/>
              <a:pathLst>
                <a:path w="4816592" h="56248">
                  <a:moveTo>
                    <a:pt x="0" y="0"/>
                  </a:moveTo>
                  <a:lnTo>
                    <a:pt x="4816592" y="0"/>
                  </a:lnTo>
                  <a:lnTo>
                    <a:pt x="4816592" y="56248"/>
                  </a:lnTo>
                  <a:lnTo>
                    <a:pt x="0" y="56248"/>
                  </a:lnTo>
                  <a:close/>
                </a:path>
              </a:pathLst>
            </a:custGeom>
            <a:solidFill>
              <a:srgbClr val="BFDDD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816593" cy="94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6564000" y="8834437"/>
            <a:ext cx="955170" cy="762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299"/>
              </a:lnSpc>
            </a:pPr>
            <a:r>
              <a:rPr lang="en-US" sz="4499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07</a:t>
            </a:r>
          </a:p>
        </p:txBody>
      </p:sp>
      <p:sp>
        <p:nvSpPr>
          <p:cNvPr id="9" name="AutoShape 9"/>
          <p:cNvSpPr/>
          <p:nvPr/>
        </p:nvSpPr>
        <p:spPr>
          <a:xfrm>
            <a:off x="16564000" y="8877554"/>
            <a:ext cx="0" cy="761492"/>
          </a:xfrm>
          <a:prstGeom prst="line">
            <a:avLst/>
          </a:prstGeom>
          <a:ln w="95250" cap="flat">
            <a:solidFill>
              <a:srgbClr val="5DA29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219263" y="8370503"/>
            <a:ext cx="15849473" cy="0"/>
          </a:xfrm>
          <a:prstGeom prst="line">
            <a:avLst/>
          </a:prstGeom>
          <a:ln w="38100" cap="flat">
            <a:solidFill>
              <a:srgbClr val="5DA29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1219263" y="3102381"/>
            <a:ext cx="15849473" cy="0"/>
          </a:xfrm>
          <a:prstGeom prst="line">
            <a:avLst/>
          </a:prstGeom>
          <a:ln w="38100" cap="flat">
            <a:solidFill>
              <a:srgbClr val="5DA29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 flipV="1">
            <a:off x="1238313" y="3083200"/>
            <a:ext cx="2587" cy="5306222"/>
          </a:xfrm>
          <a:prstGeom prst="line">
            <a:avLst/>
          </a:prstGeom>
          <a:ln w="38100" cap="flat">
            <a:solidFill>
              <a:srgbClr val="5DA29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 flipH="1" flipV="1">
            <a:off x="5193097" y="3092590"/>
            <a:ext cx="0" cy="5287443"/>
          </a:xfrm>
          <a:prstGeom prst="line">
            <a:avLst/>
          </a:prstGeom>
          <a:ln w="38100" cap="flat">
            <a:solidFill>
              <a:srgbClr val="5DA29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 flipH="1" flipV="1">
            <a:off x="9145294" y="3092590"/>
            <a:ext cx="0" cy="5287443"/>
          </a:xfrm>
          <a:prstGeom prst="line">
            <a:avLst/>
          </a:prstGeom>
          <a:ln w="38100" cap="flat">
            <a:solidFill>
              <a:srgbClr val="5DA29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 flipV="1">
            <a:off x="13097490" y="3092590"/>
            <a:ext cx="0" cy="5287443"/>
          </a:xfrm>
          <a:prstGeom prst="line">
            <a:avLst/>
          </a:prstGeom>
          <a:ln w="38100" cap="flat">
            <a:solidFill>
              <a:srgbClr val="5DA29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 flipV="1">
            <a:off x="17049687" y="3092590"/>
            <a:ext cx="0" cy="5287443"/>
          </a:xfrm>
          <a:prstGeom prst="line">
            <a:avLst/>
          </a:prstGeom>
          <a:ln w="38100" cap="flat">
            <a:solidFill>
              <a:srgbClr val="5DA295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7" name="Group 17"/>
          <p:cNvGrpSpPr/>
          <p:nvPr/>
        </p:nvGrpSpPr>
        <p:grpSpPr>
          <a:xfrm>
            <a:off x="6457175" y="3092590"/>
            <a:ext cx="1465528" cy="1491803"/>
            <a:chOff x="0" y="0"/>
            <a:chExt cx="798484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798484" cy="812800"/>
            </a:xfrm>
            <a:custGeom>
              <a:avLst/>
              <a:gdLst/>
              <a:ahLst/>
              <a:cxnLst/>
              <a:rect l="l" t="t" r="r" b="b"/>
              <a:pathLst>
                <a:path w="798484" h="812800">
                  <a:moveTo>
                    <a:pt x="798484" y="0"/>
                  </a:moveTo>
                  <a:lnTo>
                    <a:pt x="798484" y="698500"/>
                  </a:lnTo>
                  <a:lnTo>
                    <a:pt x="399242" y="812800"/>
                  </a:lnTo>
                  <a:lnTo>
                    <a:pt x="0" y="698500"/>
                  </a:lnTo>
                  <a:lnTo>
                    <a:pt x="0" y="0"/>
                  </a:lnTo>
                  <a:lnTo>
                    <a:pt x="798484" y="0"/>
                  </a:lnTo>
                  <a:close/>
                </a:path>
              </a:pathLst>
            </a:custGeom>
            <a:solidFill>
              <a:srgbClr val="5DA295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798484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2469462" y="3092590"/>
            <a:ext cx="1465528" cy="1491803"/>
            <a:chOff x="0" y="0"/>
            <a:chExt cx="798484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98484" cy="812800"/>
            </a:xfrm>
            <a:custGeom>
              <a:avLst/>
              <a:gdLst/>
              <a:ahLst/>
              <a:cxnLst/>
              <a:rect l="l" t="t" r="r" b="b"/>
              <a:pathLst>
                <a:path w="798484" h="812800">
                  <a:moveTo>
                    <a:pt x="798484" y="0"/>
                  </a:moveTo>
                  <a:lnTo>
                    <a:pt x="798484" y="698500"/>
                  </a:lnTo>
                  <a:lnTo>
                    <a:pt x="399242" y="812800"/>
                  </a:lnTo>
                  <a:lnTo>
                    <a:pt x="0" y="698500"/>
                  </a:lnTo>
                  <a:lnTo>
                    <a:pt x="0" y="0"/>
                  </a:lnTo>
                  <a:lnTo>
                    <a:pt x="798484" y="0"/>
                  </a:lnTo>
                  <a:close/>
                </a:path>
              </a:pathLst>
            </a:custGeom>
            <a:solidFill>
              <a:srgbClr val="5DA295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798484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0430002" y="3083191"/>
            <a:ext cx="1465528" cy="1491803"/>
            <a:chOff x="0" y="0"/>
            <a:chExt cx="798484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798484" cy="812800"/>
            </a:xfrm>
            <a:custGeom>
              <a:avLst/>
              <a:gdLst/>
              <a:ahLst/>
              <a:cxnLst/>
              <a:rect l="l" t="t" r="r" b="b"/>
              <a:pathLst>
                <a:path w="798484" h="812800">
                  <a:moveTo>
                    <a:pt x="798484" y="0"/>
                  </a:moveTo>
                  <a:lnTo>
                    <a:pt x="798484" y="698500"/>
                  </a:lnTo>
                  <a:lnTo>
                    <a:pt x="399242" y="812800"/>
                  </a:lnTo>
                  <a:lnTo>
                    <a:pt x="0" y="698500"/>
                  </a:lnTo>
                  <a:lnTo>
                    <a:pt x="0" y="0"/>
                  </a:lnTo>
                  <a:lnTo>
                    <a:pt x="798484" y="0"/>
                  </a:lnTo>
                  <a:close/>
                </a:path>
              </a:pathLst>
            </a:custGeom>
            <a:solidFill>
              <a:srgbClr val="5DA295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798484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4229868" y="3083191"/>
            <a:ext cx="1465528" cy="1491803"/>
            <a:chOff x="0" y="0"/>
            <a:chExt cx="798484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798484" cy="812800"/>
            </a:xfrm>
            <a:custGeom>
              <a:avLst/>
              <a:gdLst/>
              <a:ahLst/>
              <a:cxnLst/>
              <a:rect l="l" t="t" r="r" b="b"/>
              <a:pathLst>
                <a:path w="798484" h="812800">
                  <a:moveTo>
                    <a:pt x="798484" y="0"/>
                  </a:moveTo>
                  <a:lnTo>
                    <a:pt x="798484" y="698500"/>
                  </a:lnTo>
                  <a:lnTo>
                    <a:pt x="399242" y="812800"/>
                  </a:lnTo>
                  <a:lnTo>
                    <a:pt x="0" y="698500"/>
                  </a:lnTo>
                  <a:lnTo>
                    <a:pt x="0" y="0"/>
                  </a:lnTo>
                  <a:lnTo>
                    <a:pt x="798484" y="0"/>
                  </a:lnTo>
                  <a:close/>
                </a:path>
              </a:pathLst>
            </a:custGeom>
            <a:solidFill>
              <a:srgbClr val="5DA295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798484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>
            <a:off x="2822742" y="3417335"/>
            <a:ext cx="744393" cy="842312"/>
          </a:xfrm>
          <a:custGeom>
            <a:avLst/>
            <a:gdLst/>
            <a:ahLst/>
            <a:cxnLst/>
            <a:rect l="l" t="t" r="r" b="b"/>
            <a:pathLst>
              <a:path w="744393" h="842312">
                <a:moveTo>
                  <a:pt x="0" y="0"/>
                </a:moveTo>
                <a:lnTo>
                  <a:pt x="744393" y="0"/>
                </a:lnTo>
                <a:lnTo>
                  <a:pt x="744393" y="842312"/>
                </a:lnTo>
                <a:lnTo>
                  <a:pt x="0" y="8423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6745030" y="3426749"/>
            <a:ext cx="889817" cy="823485"/>
          </a:xfrm>
          <a:custGeom>
            <a:avLst/>
            <a:gdLst/>
            <a:ahLst/>
            <a:cxnLst/>
            <a:rect l="l" t="t" r="r" b="b"/>
            <a:pathLst>
              <a:path w="889817" h="823485">
                <a:moveTo>
                  <a:pt x="0" y="0"/>
                </a:moveTo>
                <a:lnTo>
                  <a:pt x="889817" y="0"/>
                </a:lnTo>
                <a:lnTo>
                  <a:pt x="889817" y="823485"/>
                </a:lnTo>
                <a:lnTo>
                  <a:pt x="0" y="8234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10757966" y="3416025"/>
            <a:ext cx="809600" cy="844933"/>
          </a:xfrm>
          <a:custGeom>
            <a:avLst/>
            <a:gdLst/>
            <a:ahLst/>
            <a:cxnLst/>
            <a:rect l="l" t="t" r="r" b="b"/>
            <a:pathLst>
              <a:path w="809600" h="844933">
                <a:moveTo>
                  <a:pt x="0" y="0"/>
                </a:moveTo>
                <a:lnTo>
                  <a:pt x="809600" y="0"/>
                </a:lnTo>
                <a:lnTo>
                  <a:pt x="809600" y="844933"/>
                </a:lnTo>
                <a:lnTo>
                  <a:pt x="0" y="8449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14622394" y="3417973"/>
            <a:ext cx="680475" cy="841037"/>
          </a:xfrm>
          <a:custGeom>
            <a:avLst/>
            <a:gdLst/>
            <a:ahLst/>
            <a:cxnLst/>
            <a:rect l="l" t="t" r="r" b="b"/>
            <a:pathLst>
              <a:path w="680475" h="841037">
                <a:moveTo>
                  <a:pt x="0" y="0"/>
                </a:moveTo>
                <a:lnTo>
                  <a:pt x="680476" y="0"/>
                </a:lnTo>
                <a:lnTo>
                  <a:pt x="680476" y="841037"/>
                </a:lnTo>
                <a:lnTo>
                  <a:pt x="0" y="84103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14869273" y="-2098748"/>
            <a:ext cx="3705427" cy="3905589"/>
          </a:xfrm>
          <a:custGeom>
            <a:avLst/>
            <a:gdLst/>
            <a:ahLst/>
            <a:cxnLst/>
            <a:rect l="l" t="t" r="r" b="b"/>
            <a:pathLst>
              <a:path w="3705427" h="3905589">
                <a:moveTo>
                  <a:pt x="0" y="0"/>
                </a:moveTo>
                <a:lnTo>
                  <a:pt x="3705427" y="0"/>
                </a:lnTo>
                <a:lnTo>
                  <a:pt x="3705427" y="3905589"/>
                </a:lnTo>
                <a:lnTo>
                  <a:pt x="0" y="390558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15302870" y="1279101"/>
            <a:ext cx="1073337" cy="1073337"/>
          </a:xfrm>
          <a:custGeom>
            <a:avLst/>
            <a:gdLst/>
            <a:ahLst/>
            <a:cxnLst/>
            <a:rect l="l" t="t" r="r" b="b"/>
            <a:pathLst>
              <a:path w="1073337" h="1073337">
                <a:moveTo>
                  <a:pt x="0" y="0"/>
                </a:moveTo>
                <a:lnTo>
                  <a:pt x="1073336" y="0"/>
                </a:lnTo>
                <a:lnTo>
                  <a:pt x="1073336" y="1073337"/>
                </a:lnTo>
                <a:lnTo>
                  <a:pt x="0" y="107333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>
            <a:off x="16147931" y="2273854"/>
            <a:ext cx="456551" cy="456551"/>
          </a:xfrm>
          <a:custGeom>
            <a:avLst/>
            <a:gdLst/>
            <a:ahLst/>
            <a:cxnLst/>
            <a:rect l="l" t="t" r="r" b="b"/>
            <a:pathLst>
              <a:path w="456551" h="456551">
                <a:moveTo>
                  <a:pt x="0" y="0"/>
                </a:moveTo>
                <a:lnTo>
                  <a:pt x="456551" y="0"/>
                </a:lnTo>
                <a:lnTo>
                  <a:pt x="456551" y="456551"/>
                </a:lnTo>
                <a:lnTo>
                  <a:pt x="0" y="45655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560067" y="8446709"/>
            <a:ext cx="659197" cy="659197"/>
          </a:xfrm>
          <a:custGeom>
            <a:avLst/>
            <a:gdLst/>
            <a:ahLst/>
            <a:cxnLst/>
            <a:rect l="l" t="t" r="r" b="b"/>
            <a:pathLst>
              <a:path w="659197" h="659197">
                <a:moveTo>
                  <a:pt x="0" y="0"/>
                </a:moveTo>
                <a:lnTo>
                  <a:pt x="659196" y="0"/>
                </a:lnTo>
                <a:lnTo>
                  <a:pt x="659196" y="659197"/>
                </a:lnTo>
                <a:lnTo>
                  <a:pt x="0" y="65919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1250990" y="9157302"/>
            <a:ext cx="659197" cy="659197"/>
          </a:xfrm>
          <a:custGeom>
            <a:avLst/>
            <a:gdLst/>
            <a:ahLst/>
            <a:cxnLst/>
            <a:rect l="l" t="t" r="r" b="b"/>
            <a:pathLst>
              <a:path w="659197" h="659197">
                <a:moveTo>
                  <a:pt x="0" y="0"/>
                </a:moveTo>
                <a:lnTo>
                  <a:pt x="659197" y="0"/>
                </a:lnTo>
                <a:lnTo>
                  <a:pt x="659197" y="659196"/>
                </a:lnTo>
                <a:lnTo>
                  <a:pt x="0" y="65919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>
            <a:off x="866087" y="642620"/>
            <a:ext cx="2552065" cy="1032225"/>
          </a:xfrm>
          <a:custGeom>
            <a:avLst/>
            <a:gdLst/>
            <a:ahLst/>
            <a:cxnLst/>
            <a:rect l="l" t="t" r="r" b="b"/>
            <a:pathLst>
              <a:path w="2552065" h="1032225">
                <a:moveTo>
                  <a:pt x="0" y="0"/>
                </a:moveTo>
                <a:lnTo>
                  <a:pt x="2552066" y="0"/>
                </a:lnTo>
                <a:lnTo>
                  <a:pt x="2552066" y="1032225"/>
                </a:lnTo>
                <a:lnTo>
                  <a:pt x="0" y="1032225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</p:sp>
      <p:sp>
        <p:nvSpPr>
          <p:cNvPr id="39" name="TextBox 39"/>
          <p:cNvSpPr txBox="1"/>
          <p:nvPr/>
        </p:nvSpPr>
        <p:spPr>
          <a:xfrm>
            <a:off x="4075378" y="1551020"/>
            <a:ext cx="10137245" cy="1111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sz="6499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Jumlah Mahasiswa Baru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580589" y="4787420"/>
            <a:ext cx="3243274" cy="1099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dirty="0" err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Periode</a:t>
            </a:r>
            <a:r>
              <a:rPr lang="en-US" sz="3200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20222</a:t>
            </a:r>
          </a:p>
          <a:p>
            <a:pPr algn="ctr">
              <a:lnSpc>
                <a:spcPts val="4480"/>
              </a:lnSpc>
            </a:pPr>
            <a:endParaRPr lang="en-US" sz="3200" dirty="0">
              <a:solidFill>
                <a:srgbClr val="000000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5592936" y="4787420"/>
            <a:ext cx="3194006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dirty="0" err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Periode</a:t>
            </a:r>
            <a:r>
              <a:rPr lang="en-US" sz="3200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20231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9614327" y="4754400"/>
            <a:ext cx="3096878" cy="1099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dirty="0" err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Periode</a:t>
            </a:r>
            <a:r>
              <a:rPr lang="en-US" sz="3200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20232</a:t>
            </a:r>
          </a:p>
          <a:p>
            <a:pPr algn="ctr">
              <a:lnSpc>
                <a:spcPts val="4480"/>
              </a:lnSpc>
            </a:pPr>
            <a:endParaRPr lang="en-US" sz="3200" dirty="0">
              <a:solidFill>
                <a:srgbClr val="000000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13203278" y="4787420"/>
            <a:ext cx="3518708" cy="1099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dirty="0" err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Periode</a:t>
            </a:r>
            <a:r>
              <a:rPr lang="en-US" sz="3200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20241</a:t>
            </a:r>
          </a:p>
          <a:p>
            <a:pPr algn="ctr">
              <a:lnSpc>
                <a:spcPts val="4480"/>
              </a:lnSpc>
            </a:pPr>
            <a:endParaRPr lang="en-US" sz="3200" dirty="0">
              <a:solidFill>
                <a:srgbClr val="000000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1566014" y="5466822"/>
            <a:ext cx="3257849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132 </a:t>
            </a:r>
            <a:r>
              <a:rPr lang="en-US" sz="30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Mahasiswa</a:t>
            </a:r>
            <a:endParaRPr lang="en-US" sz="3000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5516668" y="5466822"/>
            <a:ext cx="3346542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127 Mahasiswa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9556014" y="5466822"/>
            <a:ext cx="3213503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70 Mahasiswa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3462322" y="5466822"/>
            <a:ext cx="3000620" cy="2654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259 </a:t>
            </a:r>
            <a:r>
              <a:rPr lang="en-US" sz="30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Mahasiswa</a:t>
            </a:r>
            <a:r>
              <a:rPr lang="en-US" sz="3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(</a:t>
            </a:r>
            <a:r>
              <a:rPr lang="en-US" sz="30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pendaftar</a:t>
            </a:r>
            <a:r>
              <a:rPr lang="en-US" sz="3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)</a:t>
            </a:r>
          </a:p>
          <a:p>
            <a:pPr algn="ctr">
              <a:lnSpc>
                <a:spcPts val="4200"/>
              </a:lnSpc>
            </a:pPr>
            <a:r>
              <a:rPr lang="en-US" sz="30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Reguler</a:t>
            </a:r>
            <a:r>
              <a:rPr lang="en-US" sz="3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129</a:t>
            </a:r>
          </a:p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Alumni 130</a:t>
            </a:r>
          </a:p>
          <a:p>
            <a:pPr algn="ctr">
              <a:lnSpc>
                <a:spcPts val="4200"/>
              </a:lnSpc>
            </a:pPr>
            <a:endParaRPr lang="en-US" sz="3000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11429915" y="8963025"/>
            <a:ext cx="4752692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 spc="30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RAPAT AKADEMIK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0073435"/>
            <a:ext cx="18288000" cy="213565"/>
            <a:chOff x="0" y="0"/>
            <a:chExt cx="4816593" cy="562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56248"/>
            </a:xfrm>
            <a:custGeom>
              <a:avLst/>
              <a:gdLst/>
              <a:ahLst/>
              <a:cxnLst/>
              <a:rect l="l" t="t" r="r" b="b"/>
              <a:pathLst>
                <a:path w="4816592" h="56248">
                  <a:moveTo>
                    <a:pt x="0" y="0"/>
                  </a:moveTo>
                  <a:lnTo>
                    <a:pt x="4816592" y="0"/>
                  </a:lnTo>
                  <a:lnTo>
                    <a:pt x="4816592" y="56248"/>
                  </a:lnTo>
                  <a:lnTo>
                    <a:pt x="0" y="56248"/>
                  </a:lnTo>
                  <a:close/>
                </a:path>
              </a:pathLst>
            </a:custGeom>
            <a:solidFill>
              <a:srgbClr val="5DA29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94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0"/>
            <a:ext cx="18288000" cy="213565"/>
            <a:chOff x="0" y="0"/>
            <a:chExt cx="4816593" cy="5624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56248"/>
            </a:xfrm>
            <a:custGeom>
              <a:avLst/>
              <a:gdLst/>
              <a:ahLst/>
              <a:cxnLst/>
              <a:rect l="l" t="t" r="r" b="b"/>
              <a:pathLst>
                <a:path w="4816592" h="56248">
                  <a:moveTo>
                    <a:pt x="0" y="0"/>
                  </a:moveTo>
                  <a:lnTo>
                    <a:pt x="4816592" y="0"/>
                  </a:lnTo>
                  <a:lnTo>
                    <a:pt x="4816592" y="56248"/>
                  </a:lnTo>
                  <a:lnTo>
                    <a:pt x="0" y="56248"/>
                  </a:lnTo>
                  <a:close/>
                </a:path>
              </a:pathLst>
            </a:custGeom>
            <a:solidFill>
              <a:srgbClr val="BFDDD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816593" cy="94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6564000" y="8834437"/>
            <a:ext cx="955170" cy="762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299"/>
              </a:lnSpc>
            </a:pPr>
            <a:r>
              <a:rPr lang="en-US" sz="4499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07</a:t>
            </a:r>
          </a:p>
        </p:txBody>
      </p:sp>
      <p:sp>
        <p:nvSpPr>
          <p:cNvPr id="9" name="AutoShape 9"/>
          <p:cNvSpPr/>
          <p:nvPr/>
        </p:nvSpPr>
        <p:spPr>
          <a:xfrm>
            <a:off x="16564000" y="8877554"/>
            <a:ext cx="0" cy="761492"/>
          </a:xfrm>
          <a:prstGeom prst="line">
            <a:avLst/>
          </a:prstGeom>
          <a:ln w="95250" cap="flat">
            <a:solidFill>
              <a:srgbClr val="5DA29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1219263" y="3102381"/>
            <a:ext cx="15849473" cy="0"/>
          </a:xfrm>
          <a:prstGeom prst="line">
            <a:avLst/>
          </a:prstGeom>
          <a:ln w="38100" cap="flat">
            <a:solidFill>
              <a:srgbClr val="5DA29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 flipV="1">
            <a:off x="1238313" y="3083200"/>
            <a:ext cx="2587" cy="5306222"/>
          </a:xfrm>
          <a:prstGeom prst="line">
            <a:avLst/>
          </a:prstGeom>
          <a:ln w="38100" cap="flat">
            <a:solidFill>
              <a:srgbClr val="5DA29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 flipH="1" flipV="1">
            <a:off x="5193097" y="3092590"/>
            <a:ext cx="0" cy="5287443"/>
          </a:xfrm>
          <a:prstGeom prst="line">
            <a:avLst/>
          </a:prstGeom>
          <a:ln w="38100" cap="flat">
            <a:solidFill>
              <a:srgbClr val="5DA29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 flipH="1" flipV="1">
            <a:off x="9145294" y="3092590"/>
            <a:ext cx="0" cy="5287443"/>
          </a:xfrm>
          <a:prstGeom prst="line">
            <a:avLst/>
          </a:prstGeom>
          <a:ln w="38100" cap="flat">
            <a:solidFill>
              <a:srgbClr val="5DA29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 flipV="1">
            <a:off x="13097490" y="3092590"/>
            <a:ext cx="0" cy="5287443"/>
          </a:xfrm>
          <a:prstGeom prst="line">
            <a:avLst/>
          </a:prstGeom>
          <a:ln w="38100" cap="flat">
            <a:solidFill>
              <a:srgbClr val="5DA29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 flipV="1">
            <a:off x="17049687" y="3092590"/>
            <a:ext cx="0" cy="5287443"/>
          </a:xfrm>
          <a:prstGeom prst="line">
            <a:avLst/>
          </a:prstGeom>
          <a:ln w="38100" cap="flat">
            <a:solidFill>
              <a:srgbClr val="5DA295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7" name="Group 17"/>
          <p:cNvGrpSpPr/>
          <p:nvPr/>
        </p:nvGrpSpPr>
        <p:grpSpPr>
          <a:xfrm>
            <a:off x="6457175" y="3092590"/>
            <a:ext cx="1465528" cy="1491803"/>
            <a:chOff x="0" y="0"/>
            <a:chExt cx="798484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798484" cy="812800"/>
            </a:xfrm>
            <a:custGeom>
              <a:avLst/>
              <a:gdLst/>
              <a:ahLst/>
              <a:cxnLst/>
              <a:rect l="l" t="t" r="r" b="b"/>
              <a:pathLst>
                <a:path w="798484" h="812800">
                  <a:moveTo>
                    <a:pt x="798484" y="0"/>
                  </a:moveTo>
                  <a:lnTo>
                    <a:pt x="798484" y="698500"/>
                  </a:lnTo>
                  <a:lnTo>
                    <a:pt x="399242" y="812800"/>
                  </a:lnTo>
                  <a:lnTo>
                    <a:pt x="0" y="698500"/>
                  </a:lnTo>
                  <a:lnTo>
                    <a:pt x="0" y="0"/>
                  </a:lnTo>
                  <a:lnTo>
                    <a:pt x="798484" y="0"/>
                  </a:lnTo>
                  <a:close/>
                </a:path>
              </a:pathLst>
            </a:custGeom>
            <a:solidFill>
              <a:srgbClr val="5DA295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798484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2469462" y="3092590"/>
            <a:ext cx="1465528" cy="1491803"/>
            <a:chOff x="0" y="0"/>
            <a:chExt cx="798484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98484" cy="812800"/>
            </a:xfrm>
            <a:custGeom>
              <a:avLst/>
              <a:gdLst/>
              <a:ahLst/>
              <a:cxnLst/>
              <a:rect l="l" t="t" r="r" b="b"/>
              <a:pathLst>
                <a:path w="798484" h="812800">
                  <a:moveTo>
                    <a:pt x="798484" y="0"/>
                  </a:moveTo>
                  <a:lnTo>
                    <a:pt x="798484" y="698500"/>
                  </a:lnTo>
                  <a:lnTo>
                    <a:pt x="399242" y="812800"/>
                  </a:lnTo>
                  <a:lnTo>
                    <a:pt x="0" y="698500"/>
                  </a:lnTo>
                  <a:lnTo>
                    <a:pt x="0" y="0"/>
                  </a:lnTo>
                  <a:lnTo>
                    <a:pt x="798484" y="0"/>
                  </a:lnTo>
                  <a:close/>
                </a:path>
              </a:pathLst>
            </a:custGeom>
            <a:solidFill>
              <a:srgbClr val="5DA295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798484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0430002" y="3083191"/>
            <a:ext cx="1465528" cy="1491803"/>
            <a:chOff x="0" y="0"/>
            <a:chExt cx="798484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798484" cy="812800"/>
            </a:xfrm>
            <a:custGeom>
              <a:avLst/>
              <a:gdLst/>
              <a:ahLst/>
              <a:cxnLst/>
              <a:rect l="l" t="t" r="r" b="b"/>
              <a:pathLst>
                <a:path w="798484" h="812800">
                  <a:moveTo>
                    <a:pt x="798484" y="0"/>
                  </a:moveTo>
                  <a:lnTo>
                    <a:pt x="798484" y="698500"/>
                  </a:lnTo>
                  <a:lnTo>
                    <a:pt x="399242" y="812800"/>
                  </a:lnTo>
                  <a:lnTo>
                    <a:pt x="0" y="698500"/>
                  </a:lnTo>
                  <a:lnTo>
                    <a:pt x="0" y="0"/>
                  </a:lnTo>
                  <a:lnTo>
                    <a:pt x="798484" y="0"/>
                  </a:lnTo>
                  <a:close/>
                </a:path>
              </a:pathLst>
            </a:custGeom>
            <a:solidFill>
              <a:srgbClr val="5DA295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798484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4229868" y="3083191"/>
            <a:ext cx="1465528" cy="1491803"/>
            <a:chOff x="0" y="0"/>
            <a:chExt cx="798484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798484" cy="812800"/>
            </a:xfrm>
            <a:custGeom>
              <a:avLst/>
              <a:gdLst/>
              <a:ahLst/>
              <a:cxnLst/>
              <a:rect l="l" t="t" r="r" b="b"/>
              <a:pathLst>
                <a:path w="798484" h="812800">
                  <a:moveTo>
                    <a:pt x="798484" y="0"/>
                  </a:moveTo>
                  <a:lnTo>
                    <a:pt x="798484" y="698500"/>
                  </a:lnTo>
                  <a:lnTo>
                    <a:pt x="399242" y="812800"/>
                  </a:lnTo>
                  <a:lnTo>
                    <a:pt x="0" y="698500"/>
                  </a:lnTo>
                  <a:lnTo>
                    <a:pt x="0" y="0"/>
                  </a:lnTo>
                  <a:lnTo>
                    <a:pt x="798484" y="0"/>
                  </a:lnTo>
                  <a:close/>
                </a:path>
              </a:pathLst>
            </a:custGeom>
            <a:solidFill>
              <a:srgbClr val="5DA295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798484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>
            <a:off x="2822742" y="3417335"/>
            <a:ext cx="744393" cy="842312"/>
          </a:xfrm>
          <a:custGeom>
            <a:avLst/>
            <a:gdLst/>
            <a:ahLst/>
            <a:cxnLst/>
            <a:rect l="l" t="t" r="r" b="b"/>
            <a:pathLst>
              <a:path w="744393" h="842312">
                <a:moveTo>
                  <a:pt x="0" y="0"/>
                </a:moveTo>
                <a:lnTo>
                  <a:pt x="744393" y="0"/>
                </a:lnTo>
                <a:lnTo>
                  <a:pt x="744393" y="842312"/>
                </a:lnTo>
                <a:lnTo>
                  <a:pt x="0" y="8423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6745030" y="3426749"/>
            <a:ext cx="889817" cy="823485"/>
          </a:xfrm>
          <a:custGeom>
            <a:avLst/>
            <a:gdLst/>
            <a:ahLst/>
            <a:cxnLst/>
            <a:rect l="l" t="t" r="r" b="b"/>
            <a:pathLst>
              <a:path w="889817" h="823485">
                <a:moveTo>
                  <a:pt x="0" y="0"/>
                </a:moveTo>
                <a:lnTo>
                  <a:pt x="889817" y="0"/>
                </a:lnTo>
                <a:lnTo>
                  <a:pt x="889817" y="823485"/>
                </a:lnTo>
                <a:lnTo>
                  <a:pt x="0" y="8234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10757966" y="3416025"/>
            <a:ext cx="809600" cy="844933"/>
          </a:xfrm>
          <a:custGeom>
            <a:avLst/>
            <a:gdLst/>
            <a:ahLst/>
            <a:cxnLst/>
            <a:rect l="l" t="t" r="r" b="b"/>
            <a:pathLst>
              <a:path w="809600" h="844933">
                <a:moveTo>
                  <a:pt x="0" y="0"/>
                </a:moveTo>
                <a:lnTo>
                  <a:pt x="809600" y="0"/>
                </a:lnTo>
                <a:lnTo>
                  <a:pt x="809600" y="844933"/>
                </a:lnTo>
                <a:lnTo>
                  <a:pt x="0" y="8449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14622394" y="3417973"/>
            <a:ext cx="680475" cy="841037"/>
          </a:xfrm>
          <a:custGeom>
            <a:avLst/>
            <a:gdLst/>
            <a:ahLst/>
            <a:cxnLst/>
            <a:rect l="l" t="t" r="r" b="b"/>
            <a:pathLst>
              <a:path w="680475" h="841037">
                <a:moveTo>
                  <a:pt x="0" y="0"/>
                </a:moveTo>
                <a:lnTo>
                  <a:pt x="680476" y="0"/>
                </a:lnTo>
                <a:lnTo>
                  <a:pt x="680476" y="841037"/>
                </a:lnTo>
                <a:lnTo>
                  <a:pt x="0" y="84103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14869273" y="-2098748"/>
            <a:ext cx="3705427" cy="3905589"/>
          </a:xfrm>
          <a:custGeom>
            <a:avLst/>
            <a:gdLst/>
            <a:ahLst/>
            <a:cxnLst/>
            <a:rect l="l" t="t" r="r" b="b"/>
            <a:pathLst>
              <a:path w="3705427" h="3905589">
                <a:moveTo>
                  <a:pt x="0" y="0"/>
                </a:moveTo>
                <a:lnTo>
                  <a:pt x="3705427" y="0"/>
                </a:lnTo>
                <a:lnTo>
                  <a:pt x="3705427" y="3905589"/>
                </a:lnTo>
                <a:lnTo>
                  <a:pt x="0" y="390558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15302870" y="1279101"/>
            <a:ext cx="1073337" cy="1073337"/>
          </a:xfrm>
          <a:custGeom>
            <a:avLst/>
            <a:gdLst/>
            <a:ahLst/>
            <a:cxnLst/>
            <a:rect l="l" t="t" r="r" b="b"/>
            <a:pathLst>
              <a:path w="1073337" h="1073337">
                <a:moveTo>
                  <a:pt x="0" y="0"/>
                </a:moveTo>
                <a:lnTo>
                  <a:pt x="1073336" y="0"/>
                </a:lnTo>
                <a:lnTo>
                  <a:pt x="1073336" y="1073337"/>
                </a:lnTo>
                <a:lnTo>
                  <a:pt x="0" y="107333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>
            <a:off x="16147931" y="2273854"/>
            <a:ext cx="456551" cy="456551"/>
          </a:xfrm>
          <a:custGeom>
            <a:avLst/>
            <a:gdLst/>
            <a:ahLst/>
            <a:cxnLst/>
            <a:rect l="l" t="t" r="r" b="b"/>
            <a:pathLst>
              <a:path w="456551" h="456551">
                <a:moveTo>
                  <a:pt x="0" y="0"/>
                </a:moveTo>
                <a:lnTo>
                  <a:pt x="456551" y="0"/>
                </a:lnTo>
                <a:lnTo>
                  <a:pt x="456551" y="456551"/>
                </a:lnTo>
                <a:lnTo>
                  <a:pt x="0" y="45655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560067" y="8446709"/>
            <a:ext cx="659197" cy="659197"/>
          </a:xfrm>
          <a:custGeom>
            <a:avLst/>
            <a:gdLst/>
            <a:ahLst/>
            <a:cxnLst/>
            <a:rect l="l" t="t" r="r" b="b"/>
            <a:pathLst>
              <a:path w="659197" h="659197">
                <a:moveTo>
                  <a:pt x="0" y="0"/>
                </a:moveTo>
                <a:lnTo>
                  <a:pt x="659196" y="0"/>
                </a:lnTo>
                <a:lnTo>
                  <a:pt x="659196" y="659197"/>
                </a:lnTo>
                <a:lnTo>
                  <a:pt x="0" y="65919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1250990" y="9157302"/>
            <a:ext cx="659197" cy="659197"/>
          </a:xfrm>
          <a:custGeom>
            <a:avLst/>
            <a:gdLst/>
            <a:ahLst/>
            <a:cxnLst/>
            <a:rect l="l" t="t" r="r" b="b"/>
            <a:pathLst>
              <a:path w="659197" h="659197">
                <a:moveTo>
                  <a:pt x="0" y="0"/>
                </a:moveTo>
                <a:lnTo>
                  <a:pt x="659197" y="0"/>
                </a:lnTo>
                <a:lnTo>
                  <a:pt x="659197" y="659196"/>
                </a:lnTo>
                <a:lnTo>
                  <a:pt x="0" y="65919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>
            <a:off x="866087" y="642620"/>
            <a:ext cx="2552065" cy="1032225"/>
          </a:xfrm>
          <a:custGeom>
            <a:avLst/>
            <a:gdLst/>
            <a:ahLst/>
            <a:cxnLst/>
            <a:rect l="l" t="t" r="r" b="b"/>
            <a:pathLst>
              <a:path w="2552065" h="1032225">
                <a:moveTo>
                  <a:pt x="0" y="0"/>
                </a:moveTo>
                <a:lnTo>
                  <a:pt x="2552066" y="0"/>
                </a:lnTo>
                <a:lnTo>
                  <a:pt x="2552066" y="1032225"/>
                </a:lnTo>
                <a:lnTo>
                  <a:pt x="0" y="1032225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</p:sp>
      <p:sp>
        <p:nvSpPr>
          <p:cNvPr id="39" name="TextBox 39"/>
          <p:cNvSpPr txBox="1"/>
          <p:nvPr/>
        </p:nvSpPr>
        <p:spPr>
          <a:xfrm>
            <a:off x="4075378" y="1551020"/>
            <a:ext cx="10137245" cy="1111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sz="6499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Jumlah Mahasiswa Baru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580589" y="4787420"/>
            <a:ext cx="3243274" cy="1099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dirty="0" err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Periode</a:t>
            </a:r>
            <a:r>
              <a:rPr lang="en-US" sz="3200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20222</a:t>
            </a:r>
          </a:p>
          <a:p>
            <a:pPr algn="ctr">
              <a:lnSpc>
                <a:spcPts val="4480"/>
              </a:lnSpc>
            </a:pPr>
            <a:endParaRPr lang="en-US" sz="3200" dirty="0">
              <a:solidFill>
                <a:srgbClr val="000000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5592936" y="4787420"/>
            <a:ext cx="3194006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dirty="0" err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Periode</a:t>
            </a:r>
            <a:r>
              <a:rPr lang="en-US" sz="3200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20231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9614327" y="4754400"/>
            <a:ext cx="3096878" cy="1099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dirty="0" err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Periode</a:t>
            </a:r>
            <a:r>
              <a:rPr lang="en-US" sz="3200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20232</a:t>
            </a:r>
          </a:p>
          <a:p>
            <a:pPr algn="ctr">
              <a:lnSpc>
                <a:spcPts val="4480"/>
              </a:lnSpc>
            </a:pPr>
            <a:endParaRPr lang="en-US" sz="3200" dirty="0">
              <a:solidFill>
                <a:srgbClr val="000000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13203278" y="4787420"/>
            <a:ext cx="3518708" cy="1099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dirty="0" err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Periode</a:t>
            </a:r>
            <a:r>
              <a:rPr lang="en-US" sz="3200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20241</a:t>
            </a:r>
          </a:p>
          <a:p>
            <a:pPr algn="ctr">
              <a:lnSpc>
                <a:spcPts val="4480"/>
              </a:lnSpc>
            </a:pPr>
            <a:endParaRPr lang="en-US" sz="3200" dirty="0">
              <a:solidFill>
                <a:srgbClr val="000000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1566014" y="5466822"/>
            <a:ext cx="3257849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132 </a:t>
            </a:r>
            <a:r>
              <a:rPr lang="en-US" sz="30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Mahasiswa</a:t>
            </a:r>
            <a:endParaRPr lang="en-US" sz="3000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5516668" y="5466822"/>
            <a:ext cx="3346542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127 Mahasiswa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9556014" y="5466822"/>
            <a:ext cx="3213503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70 Mahasiswa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3462322" y="5466822"/>
            <a:ext cx="3000620" cy="2654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259 </a:t>
            </a:r>
            <a:r>
              <a:rPr lang="en-US" sz="30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Mahasiswa</a:t>
            </a:r>
            <a:r>
              <a:rPr lang="en-US" sz="3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(</a:t>
            </a:r>
            <a:r>
              <a:rPr lang="en-US" sz="30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pendaftar</a:t>
            </a:r>
            <a:r>
              <a:rPr lang="en-US" sz="3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)</a:t>
            </a:r>
          </a:p>
          <a:p>
            <a:pPr algn="ctr">
              <a:lnSpc>
                <a:spcPts val="4200"/>
              </a:lnSpc>
            </a:pPr>
            <a:r>
              <a:rPr lang="en-US" sz="30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Reguler</a:t>
            </a:r>
            <a:r>
              <a:rPr lang="en-US" sz="3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129</a:t>
            </a:r>
          </a:p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Alumni 130</a:t>
            </a:r>
          </a:p>
          <a:p>
            <a:pPr algn="ctr">
              <a:lnSpc>
                <a:spcPts val="4200"/>
              </a:lnSpc>
            </a:pPr>
            <a:endParaRPr lang="en-US" sz="3000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11429915" y="8963025"/>
            <a:ext cx="4752692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 spc="30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RAPAT AKADEMIK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715BC63-707F-4D58-BB62-4B97252CC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950" y="2798420"/>
            <a:ext cx="16339663" cy="705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773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0073435"/>
            <a:ext cx="18288000" cy="213565"/>
            <a:chOff x="0" y="0"/>
            <a:chExt cx="4816593" cy="562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56248"/>
            </a:xfrm>
            <a:custGeom>
              <a:avLst/>
              <a:gdLst/>
              <a:ahLst/>
              <a:cxnLst/>
              <a:rect l="l" t="t" r="r" b="b"/>
              <a:pathLst>
                <a:path w="4816592" h="56248">
                  <a:moveTo>
                    <a:pt x="0" y="0"/>
                  </a:moveTo>
                  <a:lnTo>
                    <a:pt x="4816592" y="0"/>
                  </a:lnTo>
                  <a:lnTo>
                    <a:pt x="4816592" y="56248"/>
                  </a:lnTo>
                  <a:lnTo>
                    <a:pt x="0" y="56248"/>
                  </a:lnTo>
                  <a:close/>
                </a:path>
              </a:pathLst>
            </a:custGeom>
            <a:solidFill>
              <a:srgbClr val="5DA29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94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0"/>
            <a:ext cx="18288000" cy="213565"/>
            <a:chOff x="0" y="0"/>
            <a:chExt cx="4816593" cy="5624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56248"/>
            </a:xfrm>
            <a:custGeom>
              <a:avLst/>
              <a:gdLst/>
              <a:ahLst/>
              <a:cxnLst/>
              <a:rect l="l" t="t" r="r" b="b"/>
              <a:pathLst>
                <a:path w="4816592" h="56248">
                  <a:moveTo>
                    <a:pt x="0" y="0"/>
                  </a:moveTo>
                  <a:lnTo>
                    <a:pt x="4816592" y="0"/>
                  </a:lnTo>
                  <a:lnTo>
                    <a:pt x="4816592" y="56248"/>
                  </a:lnTo>
                  <a:lnTo>
                    <a:pt x="0" y="56248"/>
                  </a:lnTo>
                  <a:close/>
                </a:path>
              </a:pathLst>
            </a:custGeom>
            <a:solidFill>
              <a:srgbClr val="BFDDD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816593" cy="94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6564000" y="8834437"/>
            <a:ext cx="955170" cy="762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299"/>
              </a:lnSpc>
            </a:pPr>
            <a:r>
              <a:rPr lang="en-US" sz="4499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07</a:t>
            </a:r>
          </a:p>
        </p:txBody>
      </p:sp>
      <p:sp>
        <p:nvSpPr>
          <p:cNvPr id="9" name="AutoShape 9"/>
          <p:cNvSpPr/>
          <p:nvPr/>
        </p:nvSpPr>
        <p:spPr>
          <a:xfrm>
            <a:off x="16564000" y="8877554"/>
            <a:ext cx="0" cy="761492"/>
          </a:xfrm>
          <a:prstGeom prst="line">
            <a:avLst/>
          </a:prstGeom>
          <a:ln w="95250" cap="flat">
            <a:solidFill>
              <a:srgbClr val="5DA29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219263" y="8370503"/>
            <a:ext cx="15849473" cy="0"/>
          </a:xfrm>
          <a:prstGeom prst="line">
            <a:avLst/>
          </a:prstGeom>
          <a:ln w="38100" cap="flat">
            <a:solidFill>
              <a:srgbClr val="5DA29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1219263" y="3102381"/>
            <a:ext cx="15849473" cy="0"/>
          </a:xfrm>
          <a:prstGeom prst="line">
            <a:avLst/>
          </a:prstGeom>
          <a:ln w="38100" cap="flat">
            <a:solidFill>
              <a:srgbClr val="5DA29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 flipV="1">
            <a:off x="1238313" y="3083200"/>
            <a:ext cx="2587" cy="5306222"/>
          </a:xfrm>
          <a:prstGeom prst="line">
            <a:avLst/>
          </a:prstGeom>
          <a:ln w="38100" cap="flat">
            <a:solidFill>
              <a:srgbClr val="5DA29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 flipH="1" flipV="1">
            <a:off x="5193097" y="3092590"/>
            <a:ext cx="0" cy="5287443"/>
          </a:xfrm>
          <a:prstGeom prst="line">
            <a:avLst/>
          </a:prstGeom>
          <a:ln w="38100" cap="flat">
            <a:solidFill>
              <a:srgbClr val="5DA29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 flipH="1" flipV="1">
            <a:off x="9145294" y="3092590"/>
            <a:ext cx="0" cy="5287443"/>
          </a:xfrm>
          <a:prstGeom prst="line">
            <a:avLst/>
          </a:prstGeom>
          <a:ln w="38100" cap="flat">
            <a:solidFill>
              <a:srgbClr val="5DA29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 flipV="1">
            <a:off x="13097490" y="3092590"/>
            <a:ext cx="0" cy="5287443"/>
          </a:xfrm>
          <a:prstGeom prst="line">
            <a:avLst/>
          </a:prstGeom>
          <a:ln w="38100" cap="flat">
            <a:solidFill>
              <a:srgbClr val="5DA29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 flipV="1">
            <a:off x="17049687" y="3092590"/>
            <a:ext cx="0" cy="5287443"/>
          </a:xfrm>
          <a:prstGeom prst="line">
            <a:avLst/>
          </a:prstGeom>
          <a:ln w="38100" cap="flat">
            <a:solidFill>
              <a:srgbClr val="5DA295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7" name="Group 17"/>
          <p:cNvGrpSpPr/>
          <p:nvPr/>
        </p:nvGrpSpPr>
        <p:grpSpPr>
          <a:xfrm>
            <a:off x="6457175" y="3092590"/>
            <a:ext cx="1465528" cy="1491803"/>
            <a:chOff x="0" y="0"/>
            <a:chExt cx="798484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798484" cy="812800"/>
            </a:xfrm>
            <a:custGeom>
              <a:avLst/>
              <a:gdLst/>
              <a:ahLst/>
              <a:cxnLst/>
              <a:rect l="l" t="t" r="r" b="b"/>
              <a:pathLst>
                <a:path w="798484" h="812800">
                  <a:moveTo>
                    <a:pt x="798484" y="0"/>
                  </a:moveTo>
                  <a:lnTo>
                    <a:pt x="798484" y="698500"/>
                  </a:lnTo>
                  <a:lnTo>
                    <a:pt x="399242" y="812800"/>
                  </a:lnTo>
                  <a:lnTo>
                    <a:pt x="0" y="698500"/>
                  </a:lnTo>
                  <a:lnTo>
                    <a:pt x="0" y="0"/>
                  </a:lnTo>
                  <a:lnTo>
                    <a:pt x="798484" y="0"/>
                  </a:lnTo>
                  <a:close/>
                </a:path>
              </a:pathLst>
            </a:custGeom>
            <a:solidFill>
              <a:srgbClr val="5DA295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798484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2469462" y="3092590"/>
            <a:ext cx="1465528" cy="1491803"/>
            <a:chOff x="0" y="0"/>
            <a:chExt cx="798484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98484" cy="812800"/>
            </a:xfrm>
            <a:custGeom>
              <a:avLst/>
              <a:gdLst/>
              <a:ahLst/>
              <a:cxnLst/>
              <a:rect l="l" t="t" r="r" b="b"/>
              <a:pathLst>
                <a:path w="798484" h="812800">
                  <a:moveTo>
                    <a:pt x="798484" y="0"/>
                  </a:moveTo>
                  <a:lnTo>
                    <a:pt x="798484" y="698500"/>
                  </a:lnTo>
                  <a:lnTo>
                    <a:pt x="399242" y="812800"/>
                  </a:lnTo>
                  <a:lnTo>
                    <a:pt x="0" y="698500"/>
                  </a:lnTo>
                  <a:lnTo>
                    <a:pt x="0" y="0"/>
                  </a:lnTo>
                  <a:lnTo>
                    <a:pt x="798484" y="0"/>
                  </a:lnTo>
                  <a:close/>
                </a:path>
              </a:pathLst>
            </a:custGeom>
            <a:solidFill>
              <a:srgbClr val="5DA295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798484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0430002" y="3083191"/>
            <a:ext cx="1465528" cy="1491803"/>
            <a:chOff x="0" y="0"/>
            <a:chExt cx="798484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798484" cy="812800"/>
            </a:xfrm>
            <a:custGeom>
              <a:avLst/>
              <a:gdLst/>
              <a:ahLst/>
              <a:cxnLst/>
              <a:rect l="l" t="t" r="r" b="b"/>
              <a:pathLst>
                <a:path w="798484" h="812800">
                  <a:moveTo>
                    <a:pt x="798484" y="0"/>
                  </a:moveTo>
                  <a:lnTo>
                    <a:pt x="798484" y="698500"/>
                  </a:lnTo>
                  <a:lnTo>
                    <a:pt x="399242" y="812800"/>
                  </a:lnTo>
                  <a:lnTo>
                    <a:pt x="0" y="698500"/>
                  </a:lnTo>
                  <a:lnTo>
                    <a:pt x="0" y="0"/>
                  </a:lnTo>
                  <a:lnTo>
                    <a:pt x="798484" y="0"/>
                  </a:lnTo>
                  <a:close/>
                </a:path>
              </a:pathLst>
            </a:custGeom>
            <a:solidFill>
              <a:srgbClr val="5DA295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798484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4229868" y="3083191"/>
            <a:ext cx="1465528" cy="1491803"/>
            <a:chOff x="0" y="0"/>
            <a:chExt cx="798484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798484" cy="812800"/>
            </a:xfrm>
            <a:custGeom>
              <a:avLst/>
              <a:gdLst/>
              <a:ahLst/>
              <a:cxnLst/>
              <a:rect l="l" t="t" r="r" b="b"/>
              <a:pathLst>
                <a:path w="798484" h="812800">
                  <a:moveTo>
                    <a:pt x="798484" y="0"/>
                  </a:moveTo>
                  <a:lnTo>
                    <a:pt x="798484" y="698500"/>
                  </a:lnTo>
                  <a:lnTo>
                    <a:pt x="399242" y="812800"/>
                  </a:lnTo>
                  <a:lnTo>
                    <a:pt x="0" y="698500"/>
                  </a:lnTo>
                  <a:lnTo>
                    <a:pt x="0" y="0"/>
                  </a:lnTo>
                  <a:lnTo>
                    <a:pt x="798484" y="0"/>
                  </a:lnTo>
                  <a:close/>
                </a:path>
              </a:pathLst>
            </a:custGeom>
            <a:solidFill>
              <a:srgbClr val="5DA295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798484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>
            <a:off x="2822742" y="3417335"/>
            <a:ext cx="744393" cy="842312"/>
          </a:xfrm>
          <a:custGeom>
            <a:avLst/>
            <a:gdLst/>
            <a:ahLst/>
            <a:cxnLst/>
            <a:rect l="l" t="t" r="r" b="b"/>
            <a:pathLst>
              <a:path w="744393" h="842312">
                <a:moveTo>
                  <a:pt x="0" y="0"/>
                </a:moveTo>
                <a:lnTo>
                  <a:pt x="744393" y="0"/>
                </a:lnTo>
                <a:lnTo>
                  <a:pt x="744393" y="842312"/>
                </a:lnTo>
                <a:lnTo>
                  <a:pt x="0" y="8423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6745030" y="3426749"/>
            <a:ext cx="889817" cy="823485"/>
          </a:xfrm>
          <a:custGeom>
            <a:avLst/>
            <a:gdLst/>
            <a:ahLst/>
            <a:cxnLst/>
            <a:rect l="l" t="t" r="r" b="b"/>
            <a:pathLst>
              <a:path w="889817" h="823485">
                <a:moveTo>
                  <a:pt x="0" y="0"/>
                </a:moveTo>
                <a:lnTo>
                  <a:pt x="889817" y="0"/>
                </a:lnTo>
                <a:lnTo>
                  <a:pt x="889817" y="823485"/>
                </a:lnTo>
                <a:lnTo>
                  <a:pt x="0" y="8234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10757966" y="3416025"/>
            <a:ext cx="809600" cy="844933"/>
          </a:xfrm>
          <a:custGeom>
            <a:avLst/>
            <a:gdLst/>
            <a:ahLst/>
            <a:cxnLst/>
            <a:rect l="l" t="t" r="r" b="b"/>
            <a:pathLst>
              <a:path w="809600" h="844933">
                <a:moveTo>
                  <a:pt x="0" y="0"/>
                </a:moveTo>
                <a:lnTo>
                  <a:pt x="809600" y="0"/>
                </a:lnTo>
                <a:lnTo>
                  <a:pt x="809600" y="844933"/>
                </a:lnTo>
                <a:lnTo>
                  <a:pt x="0" y="8449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14622394" y="3417973"/>
            <a:ext cx="680475" cy="841037"/>
          </a:xfrm>
          <a:custGeom>
            <a:avLst/>
            <a:gdLst/>
            <a:ahLst/>
            <a:cxnLst/>
            <a:rect l="l" t="t" r="r" b="b"/>
            <a:pathLst>
              <a:path w="680475" h="841037">
                <a:moveTo>
                  <a:pt x="0" y="0"/>
                </a:moveTo>
                <a:lnTo>
                  <a:pt x="680476" y="0"/>
                </a:lnTo>
                <a:lnTo>
                  <a:pt x="680476" y="841037"/>
                </a:lnTo>
                <a:lnTo>
                  <a:pt x="0" y="84103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14869273" y="-2098748"/>
            <a:ext cx="3705427" cy="3905589"/>
          </a:xfrm>
          <a:custGeom>
            <a:avLst/>
            <a:gdLst/>
            <a:ahLst/>
            <a:cxnLst/>
            <a:rect l="l" t="t" r="r" b="b"/>
            <a:pathLst>
              <a:path w="3705427" h="3905589">
                <a:moveTo>
                  <a:pt x="0" y="0"/>
                </a:moveTo>
                <a:lnTo>
                  <a:pt x="3705427" y="0"/>
                </a:lnTo>
                <a:lnTo>
                  <a:pt x="3705427" y="3905589"/>
                </a:lnTo>
                <a:lnTo>
                  <a:pt x="0" y="390558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15302870" y="1279101"/>
            <a:ext cx="1073337" cy="1073337"/>
          </a:xfrm>
          <a:custGeom>
            <a:avLst/>
            <a:gdLst/>
            <a:ahLst/>
            <a:cxnLst/>
            <a:rect l="l" t="t" r="r" b="b"/>
            <a:pathLst>
              <a:path w="1073337" h="1073337">
                <a:moveTo>
                  <a:pt x="0" y="0"/>
                </a:moveTo>
                <a:lnTo>
                  <a:pt x="1073336" y="0"/>
                </a:lnTo>
                <a:lnTo>
                  <a:pt x="1073336" y="1073337"/>
                </a:lnTo>
                <a:lnTo>
                  <a:pt x="0" y="107333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>
            <a:off x="16147931" y="2273854"/>
            <a:ext cx="456551" cy="456551"/>
          </a:xfrm>
          <a:custGeom>
            <a:avLst/>
            <a:gdLst/>
            <a:ahLst/>
            <a:cxnLst/>
            <a:rect l="l" t="t" r="r" b="b"/>
            <a:pathLst>
              <a:path w="456551" h="456551">
                <a:moveTo>
                  <a:pt x="0" y="0"/>
                </a:moveTo>
                <a:lnTo>
                  <a:pt x="456551" y="0"/>
                </a:lnTo>
                <a:lnTo>
                  <a:pt x="456551" y="456551"/>
                </a:lnTo>
                <a:lnTo>
                  <a:pt x="0" y="45655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560067" y="8446709"/>
            <a:ext cx="659197" cy="659197"/>
          </a:xfrm>
          <a:custGeom>
            <a:avLst/>
            <a:gdLst/>
            <a:ahLst/>
            <a:cxnLst/>
            <a:rect l="l" t="t" r="r" b="b"/>
            <a:pathLst>
              <a:path w="659197" h="659197">
                <a:moveTo>
                  <a:pt x="0" y="0"/>
                </a:moveTo>
                <a:lnTo>
                  <a:pt x="659196" y="0"/>
                </a:lnTo>
                <a:lnTo>
                  <a:pt x="659196" y="659197"/>
                </a:lnTo>
                <a:lnTo>
                  <a:pt x="0" y="65919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1250990" y="9157302"/>
            <a:ext cx="659197" cy="659197"/>
          </a:xfrm>
          <a:custGeom>
            <a:avLst/>
            <a:gdLst/>
            <a:ahLst/>
            <a:cxnLst/>
            <a:rect l="l" t="t" r="r" b="b"/>
            <a:pathLst>
              <a:path w="659197" h="659197">
                <a:moveTo>
                  <a:pt x="0" y="0"/>
                </a:moveTo>
                <a:lnTo>
                  <a:pt x="659197" y="0"/>
                </a:lnTo>
                <a:lnTo>
                  <a:pt x="659197" y="659196"/>
                </a:lnTo>
                <a:lnTo>
                  <a:pt x="0" y="65919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>
            <a:off x="866087" y="642620"/>
            <a:ext cx="2552065" cy="1032225"/>
          </a:xfrm>
          <a:custGeom>
            <a:avLst/>
            <a:gdLst/>
            <a:ahLst/>
            <a:cxnLst/>
            <a:rect l="l" t="t" r="r" b="b"/>
            <a:pathLst>
              <a:path w="2552065" h="1032225">
                <a:moveTo>
                  <a:pt x="0" y="0"/>
                </a:moveTo>
                <a:lnTo>
                  <a:pt x="2552066" y="0"/>
                </a:lnTo>
                <a:lnTo>
                  <a:pt x="2552066" y="1032225"/>
                </a:lnTo>
                <a:lnTo>
                  <a:pt x="0" y="1032225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</p:sp>
      <p:sp>
        <p:nvSpPr>
          <p:cNvPr id="39" name="TextBox 39"/>
          <p:cNvSpPr txBox="1"/>
          <p:nvPr/>
        </p:nvSpPr>
        <p:spPr>
          <a:xfrm>
            <a:off x="4075378" y="1551020"/>
            <a:ext cx="10137245" cy="1111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sz="6499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DATA PASCA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580589" y="4787420"/>
            <a:ext cx="3243274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Mahsiswa DO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5592936" y="4787420"/>
            <a:ext cx="3194006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Rata-rata IPK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9614327" y="4754400"/>
            <a:ext cx="3096878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Kuesioner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3203278" y="4787420"/>
            <a:ext cx="3518708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Lulusan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566014" y="5466822"/>
            <a:ext cx="3257849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14 mahasiswa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889283" y="5400141"/>
            <a:ext cx="2665460" cy="2970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45"/>
              </a:lnSpc>
            </a:pPr>
            <a:r>
              <a:rPr lang="en-US" sz="238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ES 3.84</a:t>
            </a:r>
          </a:p>
          <a:p>
            <a:pPr algn="ctr">
              <a:lnSpc>
                <a:spcPts val="3345"/>
              </a:lnSpc>
            </a:pPr>
            <a:r>
              <a:rPr lang="en-US" sz="238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HKI 3.79</a:t>
            </a:r>
          </a:p>
          <a:p>
            <a:pPr algn="ctr">
              <a:lnSpc>
                <a:spcPts val="3345"/>
              </a:lnSpc>
            </a:pPr>
            <a:r>
              <a:rPr lang="en-US" sz="238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KPI 3.77</a:t>
            </a:r>
          </a:p>
          <a:p>
            <a:pPr algn="ctr">
              <a:lnSpc>
                <a:spcPts val="3345"/>
              </a:lnSpc>
            </a:pPr>
            <a:r>
              <a:rPr lang="en-US" sz="238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PAI 3.69</a:t>
            </a:r>
          </a:p>
          <a:p>
            <a:pPr algn="ctr">
              <a:lnSpc>
                <a:spcPts val="3345"/>
              </a:lnSpc>
            </a:pPr>
            <a:r>
              <a:rPr lang="en-US" sz="238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PBA 3.76</a:t>
            </a:r>
          </a:p>
          <a:p>
            <a:pPr algn="ctr">
              <a:lnSpc>
                <a:spcPts val="3345"/>
              </a:lnSpc>
            </a:pPr>
            <a:r>
              <a:rPr lang="en-US" sz="238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TBI 3.71</a:t>
            </a:r>
          </a:p>
          <a:p>
            <a:pPr algn="ctr">
              <a:lnSpc>
                <a:spcPts val="3345"/>
              </a:lnSpc>
            </a:pPr>
            <a:endParaRPr lang="en-US" sz="2389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9556014" y="5466822"/>
            <a:ext cx="3213503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Belum </a:t>
            </a:r>
            <a:r>
              <a:rPr lang="en-US" sz="30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Tersusun</a:t>
            </a:r>
            <a:endParaRPr lang="en-US" sz="3000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13462322" y="5466822"/>
            <a:ext cx="3000620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99 </a:t>
            </a:r>
            <a:r>
              <a:rPr lang="en-US" sz="30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Mahasiswa</a:t>
            </a:r>
            <a:r>
              <a:rPr lang="en-US" sz="3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1429915" y="8963025"/>
            <a:ext cx="4752692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 spc="30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RAPAT AKADEMIK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13565"/>
            <a:chOff x="0" y="0"/>
            <a:chExt cx="4816593" cy="562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56248"/>
            </a:xfrm>
            <a:custGeom>
              <a:avLst/>
              <a:gdLst/>
              <a:ahLst/>
              <a:cxnLst/>
              <a:rect l="l" t="t" r="r" b="b"/>
              <a:pathLst>
                <a:path w="4816592" h="56248">
                  <a:moveTo>
                    <a:pt x="0" y="0"/>
                  </a:moveTo>
                  <a:lnTo>
                    <a:pt x="4816592" y="0"/>
                  </a:lnTo>
                  <a:lnTo>
                    <a:pt x="4816592" y="56248"/>
                  </a:lnTo>
                  <a:lnTo>
                    <a:pt x="0" y="56248"/>
                  </a:lnTo>
                  <a:close/>
                </a:path>
              </a:pathLst>
            </a:custGeom>
            <a:solidFill>
              <a:srgbClr val="BFDDD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94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3695631" y="8016035"/>
            <a:ext cx="3905319" cy="4114800"/>
          </a:xfrm>
          <a:custGeom>
            <a:avLst/>
            <a:gdLst/>
            <a:ahLst/>
            <a:cxnLst/>
            <a:rect l="l" t="t" r="r" b="b"/>
            <a:pathLst>
              <a:path w="3905319" h="4114800">
                <a:moveTo>
                  <a:pt x="0" y="0"/>
                </a:moveTo>
                <a:lnTo>
                  <a:pt x="3905319" y="0"/>
                </a:lnTo>
                <a:lnTo>
                  <a:pt x="390531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0" y="10073435"/>
            <a:ext cx="18288000" cy="213565"/>
            <a:chOff x="0" y="0"/>
            <a:chExt cx="4816593" cy="5624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56248"/>
            </a:xfrm>
            <a:custGeom>
              <a:avLst/>
              <a:gdLst/>
              <a:ahLst/>
              <a:cxnLst/>
              <a:rect l="l" t="t" r="r" b="b"/>
              <a:pathLst>
                <a:path w="4816592" h="56248">
                  <a:moveTo>
                    <a:pt x="0" y="0"/>
                  </a:moveTo>
                  <a:lnTo>
                    <a:pt x="4816592" y="0"/>
                  </a:lnTo>
                  <a:lnTo>
                    <a:pt x="4816592" y="56248"/>
                  </a:lnTo>
                  <a:lnTo>
                    <a:pt x="0" y="56248"/>
                  </a:lnTo>
                  <a:close/>
                </a:path>
              </a:pathLst>
            </a:custGeom>
            <a:solidFill>
              <a:srgbClr val="5DA295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816593" cy="94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600950" y="2026320"/>
            <a:ext cx="10687050" cy="5618690"/>
            <a:chOff x="0" y="0"/>
            <a:chExt cx="2814696" cy="147982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814696" cy="1479820"/>
            </a:xfrm>
            <a:custGeom>
              <a:avLst/>
              <a:gdLst/>
              <a:ahLst/>
              <a:cxnLst/>
              <a:rect l="l" t="t" r="r" b="b"/>
              <a:pathLst>
                <a:path w="2814696" h="1479820">
                  <a:moveTo>
                    <a:pt x="0" y="0"/>
                  </a:moveTo>
                  <a:lnTo>
                    <a:pt x="2814696" y="0"/>
                  </a:lnTo>
                  <a:lnTo>
                    <a:pt x="2814696" y="1479820"/>
                  </a:lnTo>
                  <a:lnTo>
                    <a:pt x="0" y="1479820"/>
                  </a:lnTo>
                  <a:close/>
                </a:path>
              </a:pathLst>
            </a:custGeom>
            <a:solidFill>
              <a:srgbClr val="BFDDD2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814696" cy="15179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6182607" y="758341"/>
            <a:ext cx="3675104" cy="3675104"/>
          </a:xfrm>
          <a:custGeom>
            <a:avLst/>
            <a:gdLst/>
            <a:ahLst/>
            <a:cxnLst/>
            <a:rect l="l" t="t" r="r" b="b"/>
            <a:pathLst>
              <a:path w="3675104" h="3675104">
                <a:moveTo>
                  <a:pt x="0" y="0"/>
                </a:moveTo>
                <a:lnTo>
                  <a:pt x="3675104" y="0"/>
                </a:lnTo>
                <a:lnTo>
                  <a:pt x="3675104" y="3675104"/>
                </a:lnTo>
                <a:lnTo>
                  <a:pt x="0" y="36751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484758" y="6805162"/>
            <a:ext cx="1210872" cy="1210872"/>
          </a:xfrm>
          <a:custGeom>
            <a:avLst/>
            <a:gdLst/>
            <a:ahLst/>
            <a:cxnLst/>
            <a:rect l="l" t="t" r="r" b="b"/>
            <a:pathLst>
              <a:path w="1210872" h="1210872">
                <a:moveTo>
                  <a:pt x="0" y="0"/>
                </a:moveTo>
                <a:lnTo>
                  <a:pt x="1210873" y="0"/>
                </a:lnTo>
                <a:lnTo>
                  <a:pt x="1210873" y="1210873"/>
                </a:lnTo>
                <a:lnTo>
                  <a:pt x="0" y="12108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6564000" y="8834437"/>
            <a:ext cx="955170" cy="762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299"/>
              </a:lnSpc>
            </a:pPr>
            <a:r>
              <a:rPr lang="en-US" sz="4499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02</a:t>
            </a:r>
          </a:p>
        </p:txBody>
      </p:sp>
      <p:sp>
        <p:nvSpPr>
          <p:cNvPr id="15" name="AutoShape 15"/>
          <p:cNvSpPr/>
          <p:nvPr/>
        </p:nvSpPr>
        <p:spPr>
          <a:xfrm>
            <a:off x="16564000" y="8877554"/>
            <a:ext cx="0" cy="761492"/>
          </a:xfrm>
          <a:prstGeom prst="line">
            <a:avLst/>
          </a:prstGeom>
          <a:ln w="95250" cap="flat">
            <a:solidFill>
              <a:srgbClr val="5DA29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Freeform 16"/>
          <p:cNvSpPr/>
          <p:nvPr/>
        </p:nvSpPr>
        <p:spPr>
          <a:xfrm>
            <a:off x="665406" y="499158"/>
            <a:ext cx="2552065" cy="1032225"/>
          </a:xfrm>
          <a:custGeom>
            <a:avLst/>
            <a:gdLst/>
            <a:ahLst/>
            <a:cxnLst/>
            <a:rect l="l" t="t" r="r" b="b"/>
            <a:pathLst>
              <a:path w="2552065" h="1032225">
                <a:moveTo>
                  <a:pt x="0" y="0"/>
                </a:moveTo>
                <a:lnTo>
                  <a:pt x="2552065" y="0"/>
                </a:lnTo>
                <a:lnTo>
                  <a:pt x="2552065" y="1032225"/>
                </a:lnTo>
                <a:lnTo>
                  <a:pt x="0" y="10322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400826" y="1531383"/>
            <a:ext cx="14577654" cy="7498318"/>
          </a:xfrm>
          <a:custGeom>
            <a:avLst/>
            <a:gdLst/>
            <a:ahLst/>
            <a:cxnLst/>
            <a:rect l="l" t="t" r="r" b="b"/>
            <a:pathLst>
              <a:path w="14577654" h="7498318">
                <a:moveTo>
                  <a:pt x="0" y="0"/>
                </a:moveTo>
                <a:lnTo>
                  <a:pt x="14577654" y="0"/>
                </a:lnTo>
                <a:lnTo>
                  <a:pt x="14577654" y="7498317"/>
                </a:lnTo>
                <a:lnTo>
                  <a:pt x="0" y="749831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1429915" y="8963025"/>
            <a:ext cx="4752692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 spc="30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RAPAT AKADEMIK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13565"/>
            <a:chOff x="0" y="0"/>
            <a:chExt cx="4816593" cy="562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56248"/>
            </a:xfrm>
            <a:custGeom>
              <a:avLst/>
              <a:gdLst/>
              <a:ahLst/>
              <a:cxnLst/>
              <a:rect l="l" t="t" r="r" b="b"/>
              <a:pathLst>
                <a:path w="4816592" h="56248">
                  <a:moveTo>
                    <a:pt x="0" y="0"/>
                  </a:moveTo>
                  <a:lnTo>
                    <a:pt x="4816592" y="0"/>
                  </a:lnTo>
                  <a:lnTo>
                    <a:pt x="4816592" y="56248"/>
                  </a:lnTo>
                  <a:lnTo>
                    <a:pt x="0" y="56248"/>
                  </a:lnTo>
                  <a:close/>
                </a:path>
              </a:pathLst>
            </a:custGeom>
            <a:solidFill>
              <a:srgbClr val="BFDDD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94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3695631" y="8016035"/>
            <a:ext cx="3905319" cy="4114800"/>
          </a:xfrm>
          <a:custGeom>
            <a:avLst/>
            <a:gdLst/>
            <a:ahLst/>
            <a:cxnLst/>
            <a:rect l="l" t="t" r="r" b="b"/>
            <a:pathLst>
              <a:path w="3905319" h="4114800">
                <a:moveTo>
                  <a:pt x="0" y="0"/>
                </a:moveTo>
                <a:lnTo>
                  <a:pt x="3905319" y="0"/>
                </a:lnTo>
                <a:lnTo>
                  <a:pt x="390531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0" y="10073435"/>
            <a:ext cx="18288000" cy="213565"/>
            <a:chOff x="0" y="0"/>
            <a:chExt cx="4816593" cy="5624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56248"/>
            </a:xfrm>
            <a:custGeom>
              <a:avLst/>
              <a:gdLst/>
              <a:ahLst/>
              <a:cxnLst/>
              <a:rect l="l" t="t" r="r" b="b"/>
              <a:pathLst>
                <a:path w="4816592" h="56248">
                  <a:moveTo>
                    <a:pt x="0" y="0"/>
                  </a:moveTo>
                  <a:lnTo>
                    <a:pt x="4816592" y="0"/>
                  </a:lnTo>
                  <a:lnTo>
                    <a:pt x="4816592" y="56248"/>
                  </a:lnTo>
                  <a:lnTo>
                    <a:pt x="0" y="56248"/>
                  </a:lnTo>
                  <a:close/>
                </a:path>
              </a:pathLst>
            </a:custGeom>
            <a:solidFill>
              <a:srgbClr val="5DA295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816593" cy="94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600950" y="2026320"/>
            <a:ext cx="10687050" cy="5618690"/>
            <a:chOff x="0" y="0"/>
            <a:chExt cx="2814696" cy="147982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814696" cy="1479820"/>
            </a:xfrm>
            <a:custGeom>
              <a:avLst/>
              <a:gdLst/>
              <a:ahLst/>
              <a:cxnLst/>
              <a:rect l="l" t="t" r="r" b="b"/>
              <a:pathLst>
                <a:path w="2814696" h="1479820">
                  <a:moveTo>
                    <a:pt x="0" y="0"/>
                  </a:moveTo>
                  <a:lnTo>
                    <a:pt x="2814696" y="0"/>
                  </a:lnTo>
                  <a:lnTo>
                    <a:pt x="2814696" y="1479820"/>
                  </a:lnTo>
                  <a:lnTo>
                    <a:pt x="0" y="1479820"/>
                  </a:lnTo>
                  <a:close/>
                </a:path>
              </a:pathLst>
            </a:custGeom>
            <a:solidFill>
              <a:srgbClr val="BFDDD2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814696" cy="15179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6182607" y="758341"/>
            <a:ext cx="3675104" cy="3675104"/>
          </a:xfrm>
          <a:custGeom>
            <a:avLst/>
            <a:gdLst/>
            <a:ahLst/>
            <a:cxnLst/>
            <a:rect l="l" t="t" r="r" b="b"/>
            <a:pathLst>
              <a:path w="3675104" h="3675104">
                <a:moveTo>
                  <a:pt x="0" y="0"/>
                </a:moveTo>
                <a:lnTo>
                  <a:pt x="3675104" y="0"/>
                </a:lnTo>
                <a:lnTo>
                  <a:pt x="3675104" y="3675104"/>
                </a:lnTo>
                <a:lnTo>
                  <a:pt x="0" y="36751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484758" y="6805162"/>
            <a:ext cx="1210872" cy="1210872"/>
          </a:xfrm>
          <a:custGeom>
            <a:avLst/>
            <a:gdLst/>
            <a:ahLst/>
            <a:cxnLst/>
            <a:rect l="l" t="t" r="r" b="b"/>
            <a:pathLst>
              <a:path w="1210872" h="1210872">
                <a:moveTo>
                  <a:pt x="0" y="0"/>
                </a:moveTo>
                <a:lnTo>
                  <a:pt x="1210873" y="0"/>
                </a:lnTo>
                <a:lnTo>
                  <a:pt x="1210873" y="1210873"/>
                </a:lnTo>
                <a:lnTo>
                  <a:pt x="0" y="12108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6564000" y="8834437"/>
            <a:ext cx="955170" cy="762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299"/>
              </a:lnSpc>
            </a:pPr>
            <a:r>
              <a:rPr lang="en-US" sz="4499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02</a:t>
            </a:r>
          </a:p>
        </p:txBody>
      </p:sp>
      <p:sp>
        <p:nvSpPr>
          <p:cNvPr id="15" name="AutoShape 15"/>
          <p:cNvSpPr/>
          <p:nvPr/>
        </p:nvSpPr>
        <p:spPr>
          <a:xfrm>
            <a:off x="16564000" y="8877554"/>
            <a:ext cx="0" cy="761492"/>
          </a:xfrm>
          <a:prstGeom prst="line">
            <a:avLst/>
          </a:prstGeom>
          <a:ln w="95250" cap="flat">
            <a:solidFill>
              <a:srgbClr val="5DA29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Freeform 16"/>
          <p:cNvSpPr/>
          <p:nvPr/>
        </p:nvSpPr>
        <p:spPr>
          <a:xfrm>
            <a:off x="665406" y="499158"/>
            <a:ext cx="2552065" cy="1032225"/>
          </a:xfrm>
          <a:custGeom>
            <a:avLst/>
            <a:gdLst/>
            <a:ahLst/>
            <a:cxnLst/>
            <a:rect l="l" t="t" r="r" b="b"/>
            <a:pathLst>
              <a:path w="2552065" h="1032225">
                <a:moveTo>
                  <a:pt x="0" y="0"/>
                </a:moveTo>
                <a:lnTo>
                  <a:pt x="2552065" y="0"/>
                </a:lnTo>
                <a:lnTo>
                  <a:pt x="2552065" y="1032225"/>
                </a:lnTo>
                <a:lnTo>
                  <a:pt x="0" y="10322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1429915" y="8963025"/>
            <a:ext cx="4752692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 spc="30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RAPAT AKADEMIK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65D842E-F89C-4FD6-894A-ABB0012C84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619" y="198901"/>
            <a:ext cx="10304360" cy="989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299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13565"/>
            <a:chOff x="0" y="0"/>
            <a:chExt cx="4816593" cy="562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56248"/>
            </a:xfrm>
            <a:custGeom>
              <a:avLst/>
              <a:gdLst/>
              <a:ahLst/>
              <a:cxnLst/>
              <a:rect l="l" t="t" r="r" b="b"/>
              <a:pathLst>
                <a:path w="4816592" h="56248">
                  <a:moveTo>
                    <a:pt x="0" y="0"/>
                  </a:moveTo>
                  <a:lnTo>
                    <a:pt x="4816592" y="0"/>
                  </a:lnTo>
                  <a:lnTo>
                    <a:pt x="4816592" y="56248"/>
                  </a:lnTo>
                  <a:lnTo>
                    <a:pt x="0" y="56248"/>
                  </a:lnTo>
                  <a:close/>
                </a:path>
              </a:pathLst>
            </a:custGeom>
            <a:solidFill>
              <a:srgbClr val="BFDDD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94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3695631" y="8016035"/>
            <a:ext cx="3905319" cy="4114800"/>
          </a:xfrm>
          <a:custGeom>
            <a:avLst/>
            <a:gdLst/>
            <a:ahLst/>
            <a:cxnLst/>
            <a:rect l="l" t="t" r="r" b="b"/>
            <a:pathLst>
              <a:path w="3905319" h="4114800">
                <a:moveTo>
                  <a:pt x="0" y="0"/>
                </a:moveTo>
                <a:lnTo>
                  <a:pt x="3905319" y="0"/>
                </a:lnTo>
                <a:lnTo>
                  <a:pt x="390531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0" y="10073435"/>
            <a:ext cx="18288000" cy="213565"/>
            <a:chOff x="0" y="0"/>
            <a:chExt cx="4816593" cy="5624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56248"/>
            </a:xfrm>
            <a:custGeom>
              <a:avLst/>
              <a:gdLst/>
              <a:ahLst/>
              <a:cxnLst/>
              <a:rect l="l" t="t" r="r" b="b"/>
              <a:pathLst>
                <a:path w="4816592" h="56248">
                  <a:moveTo>
                    <a:pt x="0" y="0"/>
                  </a:moveTo>
                  <a:lnTo>
                    <a:pt x="4816592" y="0"/>
                  </a:lnTo>
                  <a:lnTo>
                    <a:pt x="4816592" y="56248"/>
                  </a:lnTo>
                  <a:lnTo>
                    <a:pt x="0" y="56248"/>
                  </a:lnTo>
                  <a:close/>
                </a:path>
              </a:pathLst>
            </a:custGeom>
            <a:solidFill>
              <a:srgbClr val="5DA295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816593" cy="94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600950" y="2026320"/>
            <a:ext cx="10687050" cy="5618690"/>
            <a:chOff x="0" y="0"/>
            <a:chExt cx="2814696" cy="147982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814696" cy="1479820"/>
            </a:xfrm>
            <a:custGeom>
              <a:avLst/>
              <a:gdLst/>
              <a:ahLst/>
              <a:cxnLst/>
              <a:rect l="l" t="t" r="r" b="b"/>
              <a:pathLst>
                <a:path w="2814696" h="1479820">
                  <a:moveTo>
                    <a:pt x="0" y="0"/>
                  </a:moveTo>
                  <a:lnTo>
                    <a:pt x="2814696" y="0"/>
                  </a:lnTo>
                  <a:lnTo>
                    <a:pt x="2814696" y="1479820"/>
                  </a:lnTo>
                  <a:lnTo>
                    <a:pt x="0" y="1479820"/>
                  </a:lnTo>
                  <a:close/>
                </a:path>
              </a:pathLst>
            </a:custGeom>
            <a:solidFill>
              <a:srgbClr val="BFDDD2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814696" cy="15179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6182607" y="758341"/>
            <a:ext cx="3675104" cy="3675104"/>
          </a:xfrm>
          <a:custGeom>
            <a:avLst/>
            <a:gdLst/>
            <a:ahLst/>
            <a:cxnLst/>
            <a:rect l="l" t="t" r="r" b="b"/>
            <a:pathLst>
              <a:path w="3675104" h="3675104">
                <a:moveTo>
                  <a:pt x="0" y="0"/>
                </a:moveTo>
                <a:lnTo>
                  <a:pt x="3675104" y="0"/>
                </a:lnTo>
                <a:lnTo>
                  <a:pt x="3675104" y="3675104"/>
                </a:lnTo>
                <a:lnTo>
                  <a:pt x="0" y="36751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484758" y="6805162"/>
            <a:ext cx="1210872" cy="1210872"/>
          </a:xfrm>
          <a:custGeom>
            <a:avLst/>
            <a:gdLst/>
            <a:ahLst/>
            <a:cxnLst/>
            <a:rect l="l" t="t" r="r" b="b"/>
            <a:pathLst>
              <a:path w="1210872" h="1210872">
                <a:moveTo>
                  <a:pt x="0" y="0"/>
                </a:moveTo>
                <a:lnTo>
                  <a:pt x="1210873" y="0"/>
                </a:lnTo>
                <a:lnTo>
                  <a:pt x="1210873" y="1210873"/>
                </a:lnTo>
                <a:lnTo>
                  <a:pt x="0" y="12108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6564000" y="8834437"/>
            <a:ext cx="955170" cy="762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299"/>
              </a:lnSpc>
            </a:pPr>
            <a:r>
              <a:rPr lang="en-US" sz="4499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02</a:t>
            </a:r>
          </a:p>
        </p:txBody>
      </p:sp>
      <p:sp>
        <p:nvSpPr>
          <p:cNvPr id="15" name="AutoShape 15"/>
          <p:cNvSpPr/>
          <p:nvPr/>
        </p:nvSpPr>
        <p:spPr>
          <a:xfrm>
            <a:off x="16564000" y="8877554"/>
            <a:ext cx="0" cy="761492"/>
          </a:xfrm>
          <a:prstGeom prst="line">
            <a:avLst/>
          </a:prstGeom>
          <a:ln w="95250" cap="flat">
            <a:solidFill>
              <a:srgbClr val="5DA29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Freeform 16"/>
          <p:cNvSpPr/>
          <p:nvPr/>
        </p:nvSpPr>
        <p:spPr>
          <a:xfrm>
            <a:off x="665406" y="499158"/>
            <a:ext cx="2552065" cy="1032225"/>
          </a:xfrm>
          <a:custGeom>
            <a:avLst/>
            <a:gdLst/>
            <a:ahLst/>
            <a:cxnLst/>
            <a:rect l="l" t="t" r="r" b="b"/>
            <a:pathLst>
              <a:path w="2552065" h="1032225">
                <a:moveTo>
                  <a:pt x="0" y="0"/>
                </a:moveTo>
                <a:lnTo>
                  <a:pt x="2552065" y="0"/>
                </a:lnTo>
                <a:lnTo>
                  <a:pt x="2552065" y="1032225"/>
                </a:lnTo>
                <a:lnTo>
                  <a:pt x="0" y="10322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1429915" y="8963025"/>
            <a:ext cx="4752692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 spc="30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RAPAT AKADEMIK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BB81775-353D-4250-B06B-25DF6DC7C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614488"/>
            <a:ext cx="11430000" cy="705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169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13565"/>
            <a:chOff x="0" y="0"/>
            <a:chExt cx="4816593" cy="562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56248"/>
            </a:xfrm>
            <a:custGeom>
              <a:avLst/>
              <a:gdLst/>
              <a:ahLst/>
              <a:cxnLst/>
              <a:rect l="l" t="t" r="r" b="b"/>
              <a:pathLst>
                <a:path w="4816592" h="56248">
                  <a:moveTo>
                    <a:pt x="0" y="0"/>
                  </a:moveTo>
                  <a:lnTo>
                    <a:pt x="4816592" y="0"/>
                  </a:lnTo>
                  <a:lnTo>
                    <a:pt x="4816592" y="56248"/>
                  </a:lnTo>
                  <a:lnTo>
                    <a:pt x="0" y="56248"/>
                  </a:lnTo>
                  <a:close/>
                </a:path>
              </a:pathLst>
            </a:custGeom>
            <a:solidFill>
              <a:srgbClr val="BFDDD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94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3695631" y="8016035"/>
            <a:ext cx="3905319" cy="4114800"/>
          </a:xfrm>
          <a:custGeom>
            <a:avLst/>
            <a:gdLst/>
            <a:ahLst/>
            <a:cxnLst/>
            <a:rect l="l" t="t" r="r" b="b"/>
            <a:pathLst>
              <a:path w="3905319" h="4114800">
                <a:moveTo>
                  <a:pt x="0" y="0"/>
                </a:moveTo>
                <a:lnTo>
                  <a:pt x="3905319" y="0"/>
                </a:lnTo>
                <a:lnTo>
                  <a:pt x="390531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0" y="10073435"/>
            <a:ext cx="18288000" cy="213565"/>
            <a:chOff x="0" y="0"/>
            <a:chExt cx="4816593" cy="5624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56248"/>
            </a:xfrm>
            <a:custGeom>
              <a:avLst/>
              <a:gdLst/>
              <a:ahLst/>
              <a:cxnLst/>
              <a:rect l="l" t="t" r="r" b="b"/>
              <a:pathLst>
                <a:path w="4816592" h="56248">
                  <a:moveTo>
                    <a:pt x="0" y="0"/>
                  </a:moveTo>
                  <a:lnTo>
                    <a:pt x="4816592" y="0"/>
                  </a:lnTo>
                  <a:lnTo>
                    <a:pt x="4816592" y="56248"/>
                  </a:lnTo>
                  <a:lnTo>
                    <a:pt x="0" y="56248"/>
                  </a:lnTo>
                  <a:close/>
                </a:path>
              </a:pathLst>
            </a:custGeom>
            <a:solidFill>
              <a:srgbClr val="5DA295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816593" cy="94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600950" y="2026320"/>
            <a:ext cx="10687050" cy="5618690"/>
            <a:chOff x="0" y="0"/>
            <a:chExt cx="2814696" cy="147982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814696" cy="1479820"/>
            </a:xfrm>
            <a:custGeom>
              <a:avLst/>
              <a:gdLst/>
              <a:ahLst/>
              <a:cxnLst/>
              <a:rect l="l" t="t" r="r" b="b"/>
              <a:pathLst>
                <a:path w="2814696" h="1479820">
                  <a:moveTo>
                    <a:pt x="0" y="0"/>
                  </a:moveTo>
                  <a:lnTo>
                    <a:pt x="2814696" y="0"/>
                  </a:lnTo>
                  <a:lnTo>
                    <a:pt x="2814696" y="1479820"/>
                  </a:lnTo>
                  <a:lnTo>
                    <a:pt x="0" y="1479820"/>
                  </a:lnTo>
                  <a:close/>
                </a:path>
              </a:pathLst>
            </a:custGeom>
            <a:solidFill>
              <a:srgbClr val="BFDDD2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814696" cy="15179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6182607" y="758341"/>
            <a:ext cx="3675104" cy="3675104"/>
          </a:xfrm>
          <a:custGeom>
            <a:avLst/>
            <a:gdLst/>
            <a:ahLst/>
            <a:cxnLst/>
            <a:rect l="l" t="t" r="r" b="b"/>
            <a:pathLst>
              <a:path w="3675104" h="3675104">
                <a:moveTo>
                  <a:pt x="0" y="0"/>
                </a:moveTo>
                <a:lnTo>
                  <a:pt x="3675104" y="0"/>
                </a:lnTo>
                <a:lnTo>
                  <a:pt x="3675104" y="3675104"/>
                </a:lnTo>
                <a:lnTo>
                  <a:pt x="0" y="36751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484758" y="6805162"/>
            <a:ext cx="1210872" cy="1210872"/>
          </a:xfrm>
          <a:custGeom>
            <a:avLst/>
            <a:gdLst/>
            <a:ahLst/>
            <a:cxnLst/>
            <a:rect l="l" t="t" r="r" b="b"/>
            <a:pathLst>
              <a:path w="1210872" h="1210872">
                <a:moveTo>
                  <a:pt x="0" y="0"/>
                </a:moveTo>
                <a:lnTo>
                  <a:pt x="1210873" y="0"/>
                </a:lnTo>
                <a:lnTo>
                  <a:pt x="1210873" y="1210873"/>
                </a:lnTo>
                <a:lnTo>
                  <a:pt x="0" y="12108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6564000" y="8834437"/>
            <a:ext cx="955170" cy="762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299"/>
              </a:lnSpc>
            </a:pPr>
            <a:r>
              <a:rPr lang="en-US" sz="4499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02</a:t>
            </a:r>
          </a:p>
        </p:txBody>
      </p:sp>
      <p:sp>
        <p:nvSpPr>
          <p:cNvPr id="15" name="AutoShape 15"/>
          <p:cNvSpPr/>
          <p:nvPr/>
        </p:nvSpPr>
        <p:spPr>
          <a:xfrm>
            <a:off x="16564000" y="8877554"/>
            <a:ext cx="0" cy="761492"/>
          </a:xfrm>
          <a:prstGeom prst="line">
            <a:avLst/>
          </a:prstGeom>
          <a:ln w="95250" cap="flat">
            <a:solidFill>
              <a:srgbClr val="5DA29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Freeform 16"/>
          <p:cNvSpPr/>
          <p:nvPr/>
        </p:nvSpPr>
        <p:spPr>
          <a:xfrm>
            <a:off x="665406" y="499158"/>
            <a:ext cx="2552065" cy="1032225"/>
          </a:xfrm>
          <a:custGeom>
            <a:avLst/>
            <a:gdLst/>
            <a:ahLst/>
            <a:cxnLst/>
            <a:rect l="l" t="t" r="r" b="b"/>
            <a:pathLst>
              <a:path w="2552065" h="1032225">
                <a:moveTo>
                  <a:pt x="0" y="0"/>
                </a:moveTo>
                <a:lnTo>
                  <a:pt x="2552065" y="0"/>
                </a:lnTo>
                <a:lnTo>
                  <a:pt x="2552065" y="1032225"/>
                </a:lnTo>
                <a:lnTo>
                  <a:pt x="0" y="10322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1429915" y="8963025"/>
            <a:ext cx="4752692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 spc="30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RAPAT AKADEMIK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231777" y="3001187"/>
            <a:ext cx="8582646" cy="1225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Pelaksanaan Perkuliahan semester ganjil</a:t>
            </a:r>
          </a:p>
          <a:p>
            <a:pPr algn="l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tahun akademik 2024-2025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122340" y="4438445"/>
            <a:ext cx="8549308" cy="3571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40"/>
              </a:lnSpc>
            </a:pPr>
            <a:r>
              <a:rPr lang="en-US" sz="31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Masih </a:t>
            </a:r>
            <a:r>
              <a:rPr lang="en-US" sz="31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Terdapat</a:t>
            </a:r>
            <a:r>
              <a:rPr lang="en-US" sz="31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kekurangan</a:t>
            </a:r>
            <a:endParaRPr lang="en-US" sz="3100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518168" lvl="1" indent="-259084" algn="l">
              <a:lnSpc>
                <a:spcPts val="3360"/>
              </a:lnSpc>
              <a:buAutoNum type="arabicPeriod"/>
            </a:pPr>
            <a:r>
              <a:rPr lang="en-US" sz="24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Dosen</a:t>
            </a:r>
            <a:r>
              <a:rPr lang="en-US" sz="24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tidak</a:t>
            </a:r>
            <a:r>
              <a:rPr lang="en-US" sz="24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pernah</a:t>
            </a:r>
            <a:r>
              <a:rPr lang="en-US" sz="24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masuk</a:t>
            </a:r>
            <a:endParaRPr lang="en-US" sz="2400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518168" lvl="1" indent="-259084" algn="l">
              <a:lnSpc>
                <a:spcPts val="3360"/>
              </a:lnSpc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Masa </a:t>
            </a:r>
            <a:r>
              <a:rPr lang="en-US" sz="24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Perkuliahan</a:t>
            </a:r>
            <a:r>
              <a:rPr lang="en-US" sz="24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yang </a:t>
            </a:r>
            <a:r>
              <a:rPr lang="en-US" sz="24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waktunya</a:t>
            </a:r>
            <a:r>
              <a:rPr lang="en-US" sz="24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terbatas</a:t>
            </a:r>
            <a:endParaRPr lang="en-US" sz="2400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518168" lvl="1" indent="-259084" algn="l">
              <a:lnSpc>
                <a:spcPts val="3360"/>
              </a:lnSpc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RPS dan media </a:t>
            </a:r>
            <a:r>
              <a:rPr lang="en-US" sz="24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pembelajaran</a:t>
            </a:r>
            <a:r>
              <a:rPr lang="en-US" sz="24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belum</a:t>
            </a:r>
            <a:r>
              <a:rPr lang="en-US" sz="24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semua</a:t>
            </a:r>
            <a:r>
              <a:rPr lang="en-US" sz="24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dikumpul</a:t>
            </a:r>
            <a:endParaRPr lang="en-US" sz="2400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518168" lvl="1" indent="-259084" algn="l">
              <a:lnSpc>
                <a:spcPts val="3360"/>
              </a:lnSpc>
              <a:buAutoNum type="arabicPeriod"/>
            </a:pPr>
            <a:r>
              <a:rPr lang="en-US" sz="24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Kualitas</a:t>
            </a:r>
            <a:r>
              <a:rPr lang="en-US" sz="24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perkuliahan</a:t>
            </a:r>
            <a:endParaRPr lang="en-US" sz="2400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518168" lvl="1" indent="-259084" algn="l">
              <a:lnSpc>
                <a:spcPts val="3360"/>
              </a:lnSpc>
              <a:buAutoNum type="arabicPeriod"/>
            </a:pPr>
            <a:r>
              <a:rPr lang="en-US" sz="24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Komponen</a:t>
            </a:r>
            <a:r>
              <a:rPr lang="en-US" sz="24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Penilaian</a:t>
            </a:r>
            <a:r>
              <a:rPr lang="en-US" sz="24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Belum </a:t>
            </a:r>
            <a:r>
              <a:rPr lang="en-US" sz="24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semua</a:t>
            </a:r>
            <a:r>
              <a:rPr lang="en-US" sz="24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ada</a:t>
            </a:r>
            <a:endParaRPr lang="en-US" sz="2400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518168" lvl="1" indent="-259084" algn="l">
              <a:lnSpc>
                <a:spcPts val="3360"/>
              </a:lnSpc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EDOM </a:t>
            </a:r>
            <a:r>
              <a:rPr lang="en-US" sz="24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belum</a:t>
            </a:r>
            <a:r>
              <a:rPr lang="en-US" sz="24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berjalan</a:t>
            </a:r>
            <a:endParaRPr lang="en-US" sz="2400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259084" lvl="1" algn="l">
              <a:lnSpc>
                <a:spcPts val="3360"/>
              </a:lnSpc>
            </a:pPr>
            <a:endParaRPr lang="en-US" sz="2400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10459</TotalTime>
  <Words>231</Words>
  <Application>Microsoft Office PowerPoint</Application>
  <PresentationFormat>Custom</PresentationFormat>
  <Paragraphs>93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Glacial Indifference Bold</vt:lpstr>
      <vt:lpstr>Calibri</vt:lpstr>
      <vt:lpstr>Glacial Indifference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Hijau minimalis formal seminar proposal presentasi</dc:title>
  <cp:lastModifiedBy>Administrator</cp:lastModifiedBy>
  <cp:revision>4</cp:revision>
  <dcterms:created xsi:type="dcterms:W3CDTF">2006-08-16T00:00:00Z</dcterms:created>
  <dcterms:modified xsi:type="dcterms:W3CDTF">2024-08-28T06:42:06Z</dcterms:modified>
  <dc:identifier>DAGOP1rHnnY</dc:identifier>
</cp:coreProperties>
</file>